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62" r:id="rId3"/>
    <p:sldId id="264" r:id="rId4"/>
    <p:sldId id="266" r:id="rId5"/>
    <p:sldId id="260" r:id="rId6"/>
    <p:sldId id="261" r:id="rId7"/>
    <p:sldId id="268"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0" autoAdjust="0"/>
    <p:restoredTop sz="94660"/>
  </p:normalViewPr>
  <p:slideViewPr>
    <p:cSldViewPr snapToGrid="0">
      <p:cViewPr varScale="1">
        <p:scale>
          <a:sx n="85" d="100"/>
          <a:sy n="85" d="100"/>
        </p:scale>
        <p:origin x="499"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ker, Kirk" userId="db297771-ee7e-47b9-ad4f-13b6498c1033" providerId="ADAL" clId="{00B45D3A-325C-4AC3-B6C9-774287F12008}"/>
    <pc:docChg chg="custSel modSld sldOrd">
      <pc:chgData name="Baker, Kirk" userId="db297771-ee7e-47b9-ad4f-13b6498c1033" providerId="ADAL" clId="{00B45D3A-325C-4AC3-B6C9-774287F12008}" dt="2024-06-27T18:45:36.813" v="179" actId="20577"/>
      <pc:docMkLst>
        <pc:docMk/>
      </pc:docMkLst>
      <pc:sldChg chg="modSp mod">
        <pc:chgData name="Baker, Kirk" userId="db297771-ee7e-47b9-ad4f-13b6498c1033" providerId="ADAL" clId="{00B45D3A-325C-4AC3-B6C9-774287F12008}" dt="2024-06-27T18:45:36.813" v="179" actId="20577"/>
        <pc:sldMkLst>
          <pc:docMk/>
          <pc:sldMk cId="352047694" sldId="260"/>
        </pc:sldMkLst>
        <pc:spChg chg="mod">
          <ac:chgData name="Baker, Kirk" userId="db297771-ee7e-47b9-ad4f-13b6498c1033" providerId="ADAL" clId="{00B45D3A-325C-4AC3-B6C9-774287F12008}" dt="2024-06-27T18:45:36.813" v="179" actId="20577"/>
          <ac:spMkLst>
            <pc:docMk/>
            <pc:sldMk cId="352047694" sldId="260"/>
            <ac:spMk id="5" creationId="{643162B8-5454-B1C0-172C-DEEC85E0A052}"/>
          </ac:spMkLst>
        </pc:spChg>
      </pc:sldChg>
      <pc:sldChg chg="modSp mod">
        <pc:chgData name="Baker, Kirk" userId="db297771-ee7e-47b9-ad4f-13b6498c1033" providerId="ADAL" clId="{00B45D3A-325C-4AC3-B6C9-774287F12008}" dt="2024-06-24T19:59:50.419" v="145" actId="20577"/>
        <pc:sldMkLst>
          <pc:docMk/>
          <pc:sldMk cId="2272491790" sldId="261"/>
        </pc:sldMkLst>
        <pc:spChg chg="mod">
          <ac:chgData name="Baker, Kirk" userId="db297771-ee7e-47b9-ad4f-13b6498c1033" providerId="ADAL" clId="{00B45D3A-325C-4AC3-B6C9-774287F12008}" dt="2024-06-24T19:59:50.419" v="145" actId="20577"/>
          <ac:spMkLst>
            <pc:docMk/>
            <pc:sldMk cId="2272491790" sldId="261"/>
            <ac:spMk id="6" creationId="{0EFB7265-18DC-AF4E-B3CE-AE4786BF81DE}"/>
          </ac:spMkLst>
        </pc:spChg>
      </pc:sldChg>
      <pc:sldChg chg="modSp mod">
        <pc:chgData name="Baker, Kirk" userId="db297771-ee7e-47b9-ad4f-13b6498c1033" providerId="ADAL" clId="{00B45D3A-325C-4AC3-B6C9-774287F12008}" dt="2024-06-24T19:57:12.542" v="36" actId="20577"/>
        <pc:sldMkLst>
          <pc:docMk/>
          <pc:sldMk cId="3032201316" sldId="262"/>
        </pc:sldMkLst>
        <pc:spChg chg="mod">
          <ac:chgData name="Baker, Kirk" userId="db297771-ee7e-47b9-ad4f-13b6498c1033" providerId="ADAL" clId="{00B45D3A-325C-4AC3-B6C9-774287F12008}" dt="2024-06-24T19:57:12.542" v="36" actId="20577"/>
          <ac:spMkLst>
            <pc:docMk/>
            <pc:sldMk cId="3032201316" sldId="262"/>
            <ac:spMk id="3" creationId="{ED75D508-8901-E6F4-DE00-44B9832E441C}"/>
          </ac:spMkLst>
        </pc:spChg>
      </pc:sldChg>
      <pc:sldChg chg="modSp mod">
        <pc:chgData name="Baker, Kirk" userId="db297771-ee7e-47b9-ad4f-13b6498c1033" providerId="ADAL" clId="{00B45D3A-325C-4AC3-B6C9-774287F12008}" dt="2024-06-24T19:57:30.701" v="47" actId="20577"/>
        <pc:sldMkLst>
          <pc:docMk/>
          <pc:sldMk cId="1596307774" sldId="264"/>
        </pc:sldMkLst>
        <pc:spChg chg="mod">
          <ac:chgData name="Baker, Kirk" userId="db297771-ee7e-47b9-ad4f-13b6498c1033" providerId="ADAL" clId="{00B45D3A-325C-4AC3-B6C9-774287F12008}" dt="2024-06-24T19:57:30.701" v="47" actId="20577"/>
          <ac:spMkLst>
            <pc:docMk/>
            <pc:sldMk cId="1596307774" sldId="264"/>
            <ac:spMk id="3" creationId="{DF49F4D9-BC79-7392-3F75-548E1DFD58FB}"/>
          </ac:spMkLst>
        </pc:spChg>
      </pc:sldChg>
      <pc:sldChg chg="ord">
        <pc:chgData name="Baker, Kirk" userId="db297771-ee7e-47b9-ad4f-13b6498c1033" providerId="ADAL" clId="{00B45D3A-325C-4AC3-B6C9-774287F12008}" dt="2024-06-24T20:00:51.388" v="147"/>
        <pc:sldMkLst>
          <pc:docMk/>
          <pc:sldMk cId="588643706" sldId="266"/>
        </pc:sldMkLst>
      </pc:sldChg>
    </pc:docChg>
  </pc:docChgLst>
  <pc:docChgLst>
    <pc:chgData name="Baker, Kirk" userId="db297771-ee7e-47b9-ad4f-13b6498c1033" providerId="ADAL" clId="{9FBC7961-4271-4401-AB98-E5FC9249B1AC}"/>
    <pc:docChg chg="undo custSel addSld delSld modSld sldOrd">
      <pc:chgData name="Baker, Kirk" userId="db297771-ee7e-47b9-ad4f-13b6498c1033" providerId="ADAL" clId="{9FBC7961-4271-4401-AB98-E5FC9249B1AC}" dt="2024-06-21T18:14:17.308" v="13843" actId="20577"/>
      <pc:docMkLst>
        <pc:docMk/>
      </pc:docMkLst>
      <pc:sldChg chg="modSp mod chgLayout">
        <pc:chgData name="Baker, Kirk" userId="db297771-ee7e-47b9-ad4f-13b6498c1033" providerId="ADAL" clId="{9FBC7961-4271-4401-AB98-E5FC9249B1AC}" dt="2024-06-21T17:04:39.887" v="13483" actId="6549"/>
        <pc:sldMkLst>
          <pc:docMk/>
          <pc:sldMk cId="2756452825" sldId="256"/>
        </pc:sldMkLst>
        <pc:spChg chg="mod ord">
          <ac:chgData name="Baker, Kirk" userId="db297771-ee7e-47b9-ad4f-13b6498c1033" providerId="ADAL" clId="{9FBC7961-4271-4401-AB98-E5FC9249B1AC}" dt="2024-06-21T17:04:07.884" v="13422" actId="700"/>
          <ac:spMkLst>
            <pc:docMk/>
            <pc:sldMk cId="2756452825" sldId="256"/>
            <ac:spMk id="2" creationId="{F33A749F-2685-4A40-14DB-C2CBE3BEAE8C}"/>
          </ac:spMkLst>
        </pc:spChg>
        <pc:spChg chg="mod ord">
          <ac:chgData name="Baker, Kirk" userId="db297771-ee7e-47b9-ad4f-13b6498c1033" providerId="ADAL" clId="{9FBC7961-4271-4401-AB98-E5FC9249B1AC}" dt="2024-06-21T17:04:39.887" v="13483" actId="6549"/>
          <ac:spMkLst>
            <pc:docMk/>
            <pc:sldMk cId="2756452825" sldId="256"/>
            <ac:spMk id="3" creationId="{EFDAF525-45C8-50E6-6DD7-1B4982B0EDEB}"/>
          </ac:spMkLst>
        </pc:spChg>
      </pc:sldChg>
      <pc:sldChg chg="modSp del mod">
        <pc:chgData name="Baker, Kirk" userId="db297771-ee7e-47b9-ad4f-13b6498c1033" providerId="ADAL" clId="{9FBC7961-4271-4401-AB98-E5FC9249B1AC}" dt="2024-06-18T13:27:21.789" v="4606" actId="47"/>
        <pc:sldMkLst>
          <pc:docMk/>
          <pc:sldMk cId="4287504905" sldId="257"/>
        </pc:sldMkLst>
        <pc:spChg chg="mod">
          <ac:chgData name="Baker, Kirk" userId="db297771-ee7e-47b9-ad4f-13b6498c1033" providerId="ADAL" clId="{9FBC7961-4271-4401-AB98-E5FC9249B1AC}" dt="2024-06-14T13:49:12.797" v="2728" actId="207"/>
          <ac:spMkLst>
            <pc:docMk/>
            <pc:sldMk cId="4287504905" sldId="257"/>
            <ac:spMk id="2" creationId="{74BDBF9E-42D3-AA6A-6DBA-0EBDA68216BB}"/>
          </ac:spMkLst>
        </pc:spChg>
        <pc:spChg chg="mod">
          <ac:chgData name="Baker, Kirk" userId="db297771-ee7e-47b9-ad4f-13b6498c1033" providerId="ADAL" clId="{9FBC7961-4271-4401-AB98-E5FC9249B1AC}" dt="2024-06-14T13:16:39.718" v="2444" actId="27636"/>
          <ac:spMkLst>
            <pc:docMk/>
            <pc:sldMk cId="4287504905" sldId="257"/>
            <ac:spMk id="3" creationId="{D422355A-F382-06F8-6329-15BD038D7FC8}"/>
          </ac:spMkLst>
        </pc:spChg>
      </pc:sldChg>
      <pc:sldChg chg="modSp new del mod">
        <pc:chgData name="Baker, Kirk" userId="db297771-ee7e-47b9-ad4f-13b6498c1033" providerId="ADAL" clId="{9FBC7961-4271-4401-AB98-E5FC9249B1AC}" dt="2024-06-18T18:02:30.160" v="8184" actId="47"/>
        <pc:sldMkLst>
          <pc:docMk/>
          <pc:sldMk cId="376030777" sldId="258"/>
        </pc:sldMkLst>
        <pc:spChg chg="mod">
          <ac:chgData name="Baker, Kirk" userId="db297771-ee7e-47b9-ad4f-13b6498c1033" providerId="ADAL" clId="{9FBC7961-4271-4401-AB98-E5FC9249B1AC}" dt="2024-06-14T13:17:34.520" v="2535" actId="404"/>
          <ac:spMkLst>
            <pc:docMk/>
            <pc:sldMk cId="376030777" sldId="258"/>
            <ac:spMk id="2" creationId="{3561FD31-A262-777A-EBED-F99224024CF7}"/>
          </ac:spMkLst>
        </pc:spChg>
        <pc:spChg chg="mod">
          <ac:chgData name="Baker, Kirk" userId="db297771-ee7e-47b9-ad4f-13b6498c1033" providerId="ADAL" clId="{9FBC7961-4271-4401-AB98-E5FC9249B1AC}" dt="2024-06-18T17:59:00.053" v="8170" actId="27636"/>
          <ac:spMkLst>
            <pc:docMk/>
            <pc:sldMk cId="376030777" sldId="258"/>
            <ac:spMk id="3" creationId="{56BE444D-CFEA-77A0-E60E-38CC7A28EF24}"/>
          </ac:spMkLst>
        </pc:spChg>
      </pc:sldChg>
      <pc:sldChg chg="addSp delSp modSp new del mod modClrScheme chgLayout">
        <pc:chgData name="Baker, Kirk" userId="db297771-ee7e-47b9-ad4f-13b6498c1033" providerId="ADAL" clId="{9FBC7961-4271-4401-AB98-E5FC9249B1AC}" dt="2024-06-20T13:51:39.335" v="11007" actId="47"/>
        <pc:sldMkLst>
          <pc:docMk/>
          <pc:sldMk cId="3505592410" sldId="259"/>
        </pc:sldMkLst>
        <pc:spChg chg="del">
          <ac:chgData name="Baker, Kirk" userId="db297771-ee7e-47b9-ad4f-13b6498c1033" providerId="ADAL" clId="{9FBC7961-4271-4401-AB98-E5FC9249B1AC}" dt="2024-06-14T13:07:09.475" v="1191" actId="700"/>
          <ac:spMkLst>
            <pc:docMk/>
            <pc:sldMk cId="3505592410" sldId="259"/>
            <ac:spMk id="2" creationId="{05BB4DA7-9D52-AD74-254A-C671F3F40866}"/>
          </ac:spMkLst>
        </pc:spChg>
        <pc:spChg chg="del">
          <ac:chgData name="Baker, Kirk" userId="db297771-ee7e-47b9-ad4f-13b6498c1033" providerId="ADAL" clId="{9FBC7961-4271-4401-AB98-E5FC9249B1AC}" dt="2024-06-14T13:07:09.475" v="1191" actId="700"/>
          <ac:spMkLst>
            <pc:docMk/>
            <pc:sldMk cId="3505592410" sldId="259"/>
            <ac:spMk id="3" creationId="{97E57878-1EB6-830C-53E7-A39B20C5D37A}"/>
          </ac:spMkLst>
        </pc:spChg>
        <pc:picChg chg="add mod modCrop">
          <ac:chgData name="Baker, Kirk" userId="db297771-ee7e-47b9-ad4f-13b6498c1033" providerId="ADAL" clId="{9FBC7961-4271-4401-AB98-E5FC9249B1AC}" dt="2024-06-14T13:09:16.382" v="1317" actId="1076"/>
          <ac:picMkLst>
            <pc:docMk/>
            <pc:sldMk cId="3505592410" sldId="259"/>
            <ac:picMk id="4" creationId="{A61B8B8C-7054-BFCC-30D7-2EE2333CB6EC}"/>
          </ac:picMkLst>
        </pc:picChg>
        <pc:picChg chg="add mod modCrop">
          <ac:chgData name="Baker, Kirk" userId="db297771-ee7e-47b9-ad4f-13b6498c1033" providerId="ADAL" clId="{9FBC7961-4271-4401-AB98-E5FC9249B1AC}" dt="2024-06-14T13:09:17.387" v="1318" actId="1076"/>
          <ac:picMkLst>
            <pc:docMk/>
            <pc:sldMk cId="3505592410" sldId="259"/>
            <ac:picMk id="5" creationId="{192E7F9A-9D0E-9C07-4379-64B976C4AEA1}"/>
          </ac:picMkLst>
        </pc:picChg>
      </pc:sldChg>
      <pc:sldChg chg="addSp delSp modSp new mod ord modClrScheme chgLayout">
        <pc:chgData name="Baker, Kirk" userId="db297771-ee7e-47b9-ad4f-13b6498c1033" providerId="ADAL" clId="{9FBC7961-4271-4401-AB98-E5FC9249B1AC}" dt="2024-06-21T17:52:53.721" v="13710" actId="27636"/>
        <pc:sldMkLst>
          <pc:docMk/>
          <pc:sldMk cId="352047694" sldId="260"/>
        </pc:sldMkLst>
        <pc:spChg chg="del mod ord">
          <ac:chgData name="Baker, Kirk" userId="db297771-ee7e-47b9-ad4f-13b6498c1033" providerId="ADAL" clId="{9FBC7961-4271-4401-AB98-E5FC9249B1AC}" dt="2024-06-17T20:24:01.941" v="2871" actId="700"/>
          <ac:spMkLst>
            <pc:docMk/>
            <pc:sldMk cId="352047694" sldId="260"/>
            <ac:spMk id="2" creationId="{48CD8D2A-70C9-D460-5F1C-9C3A8C9BABF1}"/>
          </ac:spMkLst>
        </pc:spChg>
        <pc:spChg chg="add del mod">
          <ac:chgData name="Baker, Kirk" userId="db297771-ee7e-47b9-ad4f-13b6498c1033" providerId="ADAL" clId="{9FBC7961-4271-4401-AB98-E5FC9249B1AC}" dt="2024-06-20T13:57:44.942" v="11327" actId="478"/>
          <ac:spMkLst>
            <pc:docMk/>
            <pc:sldMk cId="352047694" sldId="260"/>
            <ac:spMk id="2" creationId="{9FB239E0-BE82-A1CF-082E-D9900514DCE1}"/>
          </ac:spMkLst>
        </pc:spChg>
        <pc:spChg chg="add mod">
          <ac:chgData name="Baker, Kirk" userId="db297771-ee7e-47b9-ad4f-13b6498c1033" providerId="ADAL" clId="{9FBC7961-4271-4401-AB98-E5FC9249B1AC}" dt="2024-06-21T17:52:09.100" v="13689" actId="1038"/>
          <ac:spMkLst>
            <pc:docMk/>
            <pc:sldMk cId="352047694" sldId="260"/>
            <ac:spMk id="2" creationId="{CDD0989D-7366-A19E-A52F-E4B01E06AA17}"/>
          </ac:spMkLst>
        </pc:spChg>
        <pc:spChg chg="del mod ord">
          <ac:chgData name="Baker, Kirk" userId="db297771-ee7e-47b9-ad4f-13b6498c1033" providerId="ADAL" clId="{9FBC7961-4271-4401-AB98-E5FC9249B1AC}" dt="2024-06-17T20:24:01.941" v="2871" actId="700"/>
          <ac:spMkLst>
            <pc:docMk/>
            <pc:sldMk cId="352047694" sldId="260"/>
            <ac:spMk id="3" creationId="{CABF46BD-B05C-F747-91CD-523FD4F12045}"/>
          </ac:spMkLst>
        </pc:spChg>
        <pc:spChg chg="add del mod ord">
          <ac:chgData name="Baker, Kirk" userId="db297771-ee7e-47b9-ad4f-13b6498c1033" providerId="ADAL" clId="{9FBC7961-4271-4401-AB98-E5FC9249B1AC}" dt="2024-06-17T20:27:33.603" v="2914" actId="700"/>
          <ac:spMkLst>
            <pc:docMk/>
            <pc:sldMk cId="352047694" sldId="260"/>
            <ac:spMk id="4" creationId="{5EBBDF96-6482-D2B4-5FB6-87654E0B53D9}"/>
          </ac:spMkLst>
        </pc:spChg>
        <pc:spChg chg="add mod">
          <ac:chgData name="Baker, Kirk" userId="db297771-ee7e-47b9-ad4f-13b6498c1033" providerId="ADAL" clId="{9FBC7961-4271-4401-AB98-E5FC9249B1AC}" dt="2024-06-21T17:52:09.100" v="13689" actId="1038"/>
          <ac:spMkLst>
            <pc:docMk/>
            <pc:sldMk cId="352047694" sldId="260"/>
            <ac:spMk id="4" creationId="{FFB4A87F-E656-8171-C465-8FFA93420029}"/>
          </ac:spMkLst>
        </pc:spChg>
        <pc:spChg chg="add mod ord">
          <ac:chgData name="Baker, Kirk" userId="db297771-ee7e-47b9-ad4f-13b6498c1033" providerId="ADAL" clId="{9FBC7961-4271-4401-AB98-E5FC9249B1AC}" dt="2024-06-21T17:52:53.721" v="13710" actId="27636"/>
          <ac:spMkLst>
            <pc:docMk/>
            <pc:sldMk cId="352047694" sldId="260"/>
            <ac:spMk id="5" creationId="{643162B8-5454-B1C0-172C-DEEC85E0A052}"/>
          </ac:spMkLst>
        </pc:spChg>
        <pc:spChg chg="add del mod ord">
          <ac:chgData name="Baker, Kirk" userId="db297771-ee7e-47b9-ad4f-13b6498c1033" providerId="ADAL" clId="{9FBC7961-4271-4401-AB98-E5FC9249B1AC}" dt="2024-06-20T13:58:04.995" v="11332" actId="478"/>
          <ac:spMkLst>
            <pc:docMk/>
            <pc:sldMk cId="352047694" sldId="260"/>
            <ac:spMk id="6" creationId="{C9E28FAA-6B41-C77D-2C0C-1FF67225045C}"/>
          </ac:spMkLst>
        </pc:spChg>
        <pc:spChg chg="add mod ord">
          <ac:chgData name="Baker, Kirk" userId="db297771-ee7e-47b9-ad4f-13b6498c1033" providerId="ADAL" clId="{9FBC7961-4271-4401-AB98-E5FC9249B1AC}" dt="2024-06-21T17:11:30.361" v="13572" actId="404"/>
          <ac:spMkLst>
            <pc:docMk/>
            <pc:sldMk cId="352047694" sldId="260"/>
            <ac:spMk id="7" creationId="{34B4E797-9BCD-3FE4-41A0-B651C392A51D}"/>
          </ac:spMkLst>
        </pc:spChg>
        <pc:spChg chg="add del mod">
          <ac:chgData name="Baker, Kirk" userId="db297771-ee7e-47b9-ad4f-13b6498c1033" providerId="ADAL" clId="{9FBC7961-4271-4401-AB98-E5FC9249B1AC}" dt="2024-06-20T13:58:09.022" v="11333" actId="478"/>
          <ac:spMkLst>
            <pc:docMk/>
            <pc:sldMk cId="352047694" sldId="260"/>
            <ac:spMk id="8" creationId="{6BE9AA3B-C84C-D987-EEF6-7F555899D4E5}"/>
          </ac:spMkLst>
        </pc:spChg>
        <pc:spChg chg="add mod">
          <ac:chgData name="Baker, Kirk" userId="db297771-ee7e-47b9-ad4f-13b6498c1033" providerId="ADAL" clId="{9FBC7961-4271-4401-AB98-E5FC9249B1AC}" dt="2024-06-21T17:52:09.100" v="13689" actId="1038"/>
          <ac:spMkLst>
            <pc:docMk/>
            <pc:sldMk cId="352047694" sldId="260"/>
            <ac:spMk id="9" creationId="{CD04F551-73E6-E627-91FA-044B7AEC8071}"/>
          </ac:spMkLst>
        </pc:spChg>
        <pc:spChg chg="add mod">
          <ac:chgData name="Baker, Kirk" userId="db297771-ee7e-47b9-ad4f-13b6498c1033" providerId="ADAL" clId="{9FBC7961-4271-4401-AB98-E5FC9249B1AC}" dt="2024-06-21T17:52:09.100" v="13689" actId="1038"/>
          <ac:spMkLst>
            <pc:docMk/>
            <pc:sldMk cId="352047694" sldId="260"/>
            <ac:spMk id="14" creationId="{F7B9D208-860F-E2A1-9BC3-DC41D8E85F28}"/>
          </ac:spMkLst>
        </pc:spChg>
        <pc:picChg chg="add mod">
          <ac:chgData name="Baker, Kirk" userId="db297771-ee7e-47b9-ad4f-13b6498c1033" providerId="ADAL" clId="{9FBC7961-4271-4401-AB98-E5FC9249B1AC}" dt="2024-06-21T17:52:20.597" v="13697" actId="1076"/>
          <ac:picMkLst>
            <pc:docMk/>
            <pc:sldMk cId="352047694" sldId="260"/>
            <ac:picMk id="3" creationId="{01C19EBA-8D15-577E-915B-0052251BC0DD}"/>
          </ac:picMkLst>
        </pc:picChg>
        <pc:inkChg chg="add del mod">
          <ac:chgData name="Baker, Kirk" userId="db297771-ee7e-47b9-ad4f-13b6498c1033" providerId="ADAL" clId="{9FBC7961-4271-4401-AB98-E5FC9249B1AC}" dt="2024-06-20T14:00:30.602" v="11367" actId="478"/>
          <ac:inkMkLst>
            <pc:docMk/>
            <pc:sldMk cId="352047694" sldId="260"/>
            <ac:inkMk id="10" creationId="{4A749D9A-57CB-EE9D-7A0F-A69F47E6145A}"/>
          </ac:inkMkLst>
        </pc:inkChg>
        <pc:inkChg chg="add del">
          <ac:chgData name="Baker, Kirk" userId="db297771-ee7e-47b9-ad4f-13b6498c1033" providerId="ADAL" clId="{9FBC7961-4271-4401-AB98-E5FC9249B1AC}" dt="2024-06-20T14:01:22.289" v="11371" actId="478"/>
          <ac:inkMkLst>
            <pc:docMk/>
            <pc:sldMk cId="352047694" sldId="260"/>
            <ac:inkMk id="11" creationId="{D4DF3C3A-FBF2-755F-5FDC-3AD48BDEC6BE}"/>
          </ac:inkMkLst>
        </pc:inkChg>
        <pc:inkChg chg="add del">
          <ac:chgData name="Baker, Kirk" userId="db297771-ee7e-47b9-ad4f-13b6498c1033" providerId="ADAL" clId="{9FBC7961-4271-4401-AB98-E5FC9249B1AC}" dt="2024-06-20T14:01:01.611" v="11370" actId="9405"/>
          <ac:inkMkLst>
            <pc:docMk/>
            <pc:sldMk cId="352047694" sldId="260"/>
            <ac:inkMk id="12" creationId="{2A5C05CC-7883-F7F0-9DEB-4A83F5669519}"/>
          </ac:inkMkLst>
        </pc:inkChg>
        <pc:inkChg chg="add mod">
          <ac:chgData name="Baker, Kirk" userId="db297771-ee7e-47b9-ad4f-13b6498c1033" providerId="ADAL" clId="{9FBC7961-4271-4401-AB98-E5FC9249B1AC}" dt="2024-06-21T17:52:09.100" v="13689" actId="1038"/>
          <ac:inkMkLst>
            <pc:docMk/>
            <pc:sldMk cId="352047694" sldId="260"/>
            <ac:inkMk id="13" creationId="{ED777BE8-4800-43AE-F6FE-119C536999B5}"/>
          </ac:inkMkLst>
        </pc:inkChg>
      </pc:sldChg>
      <pc:sldChg chg="addSp delSp modSp new mod modClrScheme chgLayout">
        <pc:chgData name="Baker, Kirk" userId="db297771-ee7e-47b9-ad4f-13b6498c1033" providerId="ADAL" clId="{9FBC7961-4271-4401-AB98-E5FC9249B1AC}" dt="2024-06-21T18:06:25.578" v="13760" actId="14100"/>
        <pc:sldMkLst>
          <pc:docMk/>
          <pc:sldMk cId="2272491790" sldId="261"/>
        </pc:sldMkLst>
        <pc:spChg chg="del mod ord">
          <ac:chgData name="Baker, Kirk" userId="db297771-ee7e-47b9-ad4f-13b6498c1033" providerId="ADAL" clId="{9FBC7961-4271-4401-AB98-E5FC9249B1AC}" dt="2024-06-17T20:25:32.118" v="2900" actId="700"/>
          <ac:spMkLst>
            <pc:docMk/>
            <pc:sldMk cId="2272491790" sldId="261"/>
            <ac:spMk id="2" creationId="{5B34098F-DA0E-991A-5762-6F86FCC03EAD}"/>
          </ac:spMkLst>
        </pc:spChg>
        <pc:spChg chg="del mod ord">
          <ac:chgData name="Baker, Kirk" userId="db297771-ee7e-47b9-ad4f-13b6498c1033" providerId="ADAL" clId="{9FBC7961-4271-4401-AB98-E5FC9249B1AC}" dt="2024-06-17T20:25:32.118" v="2900" actId="700"/>
          <ac:spMkLst>
            <pc:docMk/>
            <pc:sldMk cId="2272491790" sldId="261"/>
            <ac:spMk id="3" creationId="{A9431187-F92F-DCA9-DCD9-80410A200E80}"/>
          </ac:spMkLst>
        </pc:spChg>
        <pc:spChg chg="del">
          <ac:chgData name="Baker, Kirk" userId="db297771-ee7e-47b9-ad4f-13b6498c1033" providerId="ADAL" clId="{9FBC7961-4271-4401-AB98-E5FC9249B1AC}" dt="2024-06-17T20:25:32.118" v="2900" actId="700"/>
          <ac:spMkLst>
            <pc:docMk/>
            <pc:sldMk cId="2272491790" sldId="261"/>
            <ac:spMk id="4" creationId="{BCDA3EB5-567E-AB27-9DFE-D2AE9F821120}"/>
          </ac:spMkLst>
        </pc:spChg>
        <pc:spChg chg="add mod ord">
          <ac:chgData name="Baker, Kirk" userId="db297771-ee7e-47b9-ad4f-13b6498c1033" providerId="ADAL" clId="{9FBC7961-4271-4401-AB98-E5FC9249B1AC}" dt="2024-06-21T17:11:39.438" v="13574" actId="404"/>
          <ac:spMkLst>
            <pc:docMk/>
            <pc:sldMk cId="2272491790" sldId="261"/>
            <ac:spMk id="5" creationId="{881733F2-3BEA-A33E-0189-5B93A4D7CDE7}"/>
          </ac:spMkLst>
        </pc:spChg>
        <pc:spChg chg="add mod ord">
          <ac:chgData name="Baker, Kirk" userId="db297771-ee7e-47b9-ad4f-13b6498c1033" providerId="ADAL" clId="{9FBC7961-4271-4401-AB98-E5FC9249B1AC}" dt="2024-06-21T18:06:25.578" v="13760" actId="14100"/>
          <ac:spMkLst>
            <pc:docMk/>
            <pc:sldMk cId="2272491790" sldId="261"/>
            <ac:spMk id="6" creationId="{0EFB7265-18DC-AF4E-B3CE-AE4786BF81DE}"/>
          </ac:spMkLst>
        </pc:spChg>
        <pc:picChg chg="add mod">
          <ac:chgData name="Baker, Kirk" userId="db297771-ee7e-47b9-ad4f-13b6498c1033" providerId="ADAL" clId="{9FBC7961-4271-4401-AB98-E5FC9249B1AC}" dt="2024-06-21T18:06:21.873" v="13759" actId="1076"/>
          <ac:picMkLst>
            <pc:docMk/>
            <pc:sldMk cId="2272491790" sldId="261"/>
            <ac:picMk id="2" creationId="{9E2504F3-8345-E357-0641-14CEBBBC6129}"/>
          </ac:picMkLst>
        </pc:picChg>
      </pc:sldChg>
      <pc:sldChg chg="modSp new mod">
        <pc:chgData name="Baker, Kirk" userId="db297771-ee7e-47b9-ad4f-13b6498c1033" providerId="ADAL" clId="{9FBC7961-4271-4401-AB98-E5FC9249B1AC}" dt="2024-06-21T17:09:07.179" v="13550" actId="207"/>
        <pc:sldMkLst>
          <pc:docMk/>
          <pc:sldMk cId="3032201316" sldId="262"/>
        </pc:sldMkLst>
        <pc:spChg chg="mod">
          <ac:chgData name="Baker, Kirk" userId="db297771-ee7e-47b9-ad4f-13b6498c1033" providerId="ADAL" clId="{9FBC7961-4271-4401-AB98-E5FC9249B1AC}" dt="2024-06-21T17:09:07.179" v="13550" actId="207"/>
          <ac:spMkLst>
            <pc:docMk/>
            <pc:sldMk cId="3032201316" sldId="262"/>
            <ac:spMk id="2" creationId="{3B99D194-A25A-991C-1DBD-E95376121269}"/>
          </ac:spMkLst>
        </pc:spChg>
        <pc:spChg chg="mod">
          <ac:chgData name="Baker, Kirk" userId="db297771-ee7e-47b9-ad4f-13b6498c1033" providerId="ADAL" clId="{9FBC7961-4271-4401-AB98-E5FC9249B1AC}" dt="2024-06-20T13:20:27.502" v="8926" actId="20577"/>
          <ac:spMkLst>
            <pc:docMk/>
            <pc:sldMk cId="3032201316" sldId="262"/>
            <ac:spMk id="3" creationId="{ED75D508-8901-E6F4-DE00-44B9832E441C}"/>
          </ac:spMkLst>
        </pc:spChg>
      </pc:sldChg>
      <pc:sldChg chg="modSp new del mod">
        <pc:chgData name="Baker, Kirk" userId="db297771-ee7e-47b9-ad4f-13b6498c1033" providerId="ADAL" clId="{9FBC7961-4271-4401-AB98-E5FC9249B1AC}" dt="2024-06-20T14:07:35.053" v="11701" actId="47"/>
        <pc:sldMkLst>
          <pc:docMk/>
          <pc:sldMk cId="2239794168" sldId="263"/>
        </pc:sldMkLst>
        <pc:spChg chg="mod">
          <ac:chgData name="Baker, Kirk" userId="db297771-ee7e-47b9-ad4f-13b6498c1033" providerId="ADAL" clId="{9FBC7961-4271-4401-AB98-E5FC9249B1AC}" dt="2024-06-18T13:26:46.944" v="4605" actId="20577"/>
          <ac:spMkLst>
            <pc:docMk/>
            <pc:sldMk cId="2239794168" sldId="263"/>
            <ac:spMk id="2" creationId="{F7B61A44-D488-6F50-2B51-4271FEE97339}"/>
          </ac:spMkLst>
        </pc:spChg>
        <pc:spChg chg="mod">
          <ac:chgData name="Baker, Kirk" userId="db297771-ee7e-47b9-ad4f-13b6498c1033" providerId="ADAL" clId="{9FBC7961-4271-4401-AB98-E5FC9249B1AC}" dt="2024-06-18T13:32:29.822" v="5037" actId="20577"/>
          <ac:spMkLst>
            <pc:docMk/>
            <pc:sldMk cId="2239794168" sldId="263"/>
            <ac:spMk id="3" creationId="{568D709E-63FA-5713-E27C-248F2361DBAC}"/>
          </ac:spMkLst>
        </pc:spChg>
      </pc:sldChg>
      <pc:sldChg chg="modSp new mod ord">
        <pc:chgData name="Baker, Kirk" userId="db297771-ee7e-47b9-ad4f-13b6498c1033" providerId="ADAL" clId="{9FBC7961-4271-4401-AB98-E5FC9249B1AC}" dt="2024-06-21T17:09:02.266" v="13549" actId="207"/>
        <pc:sldMkLst>
          <pc:docMk/>
          <pc:sldMk cId="1596307774" sldId="264"/>
        </pc:sldMkLst>
        <pc:spChg chg="mod">
          <ac:chgData name="Baker, Kirk" userId="db297771-ee7e-47b9-ad4f-13b6498c1033" providerId="ADAL" clId="{9FBC7961-4271-4401-AB98-E5FC9249B1AC}" dt="2024-06-21T17:09:02.266" v="13549" actId="207"/>
          <ac:spMkLst>
            <pc:docMk/>
            <pc:sldMk cId="1596307774" sldId="264"/>
            <ac:spMk id="2" creationId="{B6C46768-A73B-C372-BBA3-EEE451B5D226}"/>
          </ac:spMkLst>
        </pc:spChg>
        <pc:spChg chg="mod">
          <ac:chgData name="Baker, Kirk" userId="db297771-ee7e-47b9-ad4f-13b6498c1033" providerId="ADAL" clId="{9FBC7961-4271-4401-AB98-E5FC9249B1AC}" dt="2024-06-20T13:34:51.455" v="10697" actId="20577"/>
          <ac:spMkLst>
            <pc:docMk/>
            <pc:sldMk cId="1596307774" sldId="264"/>
            <ac:spMk id="3" creationId="{DF49F4D9-BC79-7392-3F75-548E1DFD58FB}"/>
          </ac:spMkLst>
        </pc:spChg>
      </pc:sldChg>
      <pc:sldChg chg="modSp new del mod">
        <pc:chgData name="Baker, Kirk" userId="db297771-ee7e-47b9-ad4f-13b6498c1033" providerId="ADAL" clId="{9FBC7961-4271-4401-AB98-E5FC9249B1AC}" dt="2024-06-20T13:40:47.341" v="10756" actId="47"/>
        <pc:sldMkLst>
          <pc:docMk/>
          <pc:sldMk cId="2262441543" sldId="265"/>
        </pc:sldMkLst>
        <pc:spChg chg="mod">
          <ac:chgData name="Baker, Kirk" userId="db297771-ee7e-47b9-ad4f-13b6498c1033" providerId="ADAL" clId="{9FBC7961-4271-4401-AB98-E5FC9249B1AC}" dt="2024-06-18T13:46:43.961" v="6745" actId="20577"/>
          <ac:spMkLst>
            <pc:docMk/>
            <pc:sldMk cId="2262441543" sldId="265"/>
            <ac:spMk id="2" creationId="{A3794377-5BE5-A720-7C85-2D7135EC578C}"/>
          </ac:spMkLst>
        </pc:spChg>
        <pc:spChg chg="mod">
          <ac:chgData name="Baker, Kirk" userId="db297771-ee7e-47b9-ad4f-13b6498c1033" providerId="ADAL" clId="{9FBC7961-4271-4401-AB98-E5FC9249B1AC}" dt="2024-06-20T13:40:31.520" v="10755" actId="6549"/>
          <ac:spMkLst>
            <pc:docMk/>
            <pc:sldMk cId="2262441543" sldId="265"/>
            <ac:spMk id="3" creationId="{E8D829E6-EE43-9365-D3CE-DC2B4839F2F9}"/>
          </ac:spMkLst>
        </pc:spChg>
      </pc:sldChg>
      <pc:sldChg chg="addSp modSp new mod ord">
        <pc:chgData name="Baker, Kirk" userId="db297771-ee7e-47b9-ad4f-13b6498c1033" providerId="ADAL" clId="{9FBC7961-4271-4401-AB98-E5FC9249B1AC}" dt="2024-06-21T18:06:13.915" v="13757"/>
        <pc:sldMkLst>
          <pc:docMk/>
          <pc:sldMk cId="588643706" sldId="266"/>
        </pc:sldMkLst>
        <pc:spChg chg="mod">
          <ac:chgData name="Baker, Kirk" userId="db297771-ee7e-47b9-ad4f-13b6498c1033" providerId="ADAL" clId="{9FBC7961-4271-4401-AB98-E5FC9249B1AC}" dt="2024-06-21T17:11:35.306" v="13573" actId="404"/>
          <ac:spMkLst>
            <pc:docMk/>
            <pc:sldMk cId="588643706" sldId="266"/>
            <ac:spMk id="2" creationId="{E14F1EE2-81E3-42CD-D3E3-0F2DB848F827}"/>
          </ac:spMkLst>
        </pc:spChg>
        <pc:spChg chg="mod">
          <ac:chgData name="Baker, Kirk" userId="db297771-ee7e-47b9-ad4f-13b6498c1033" providerId="ADAL" clId="{9FBC7961-4271-4401-AB98-E5FC9249B1AC}" dt="2024-06-20T14:10:48.823" v="11923" actId="14100"/>
          <ac:spMkLst>
            <pc:docMk/>
            <pc:sldMk cId="588643706" sldId="266"/>
            <ac:spMk id="3" creationId="{8C810F07-FF4B-A8FA-BEC4-703A0E3706D3}"/>
          </ac:spMkLst>
        </pc:spChg>
        <pc:spChg chg="add mod">
          <ac:chgData name="Baker, Kirk" userId="db297771-ee7e-47b9-ad4f-13b6498c1033" providerId="ADAL" clId="{9FBC7961-4271-4401-AB98-E5FC9249B1AC}" dt="2024-06-20T14:27:33.355" v="12863" actId="1076"/>
          <ac:spMkLst>
            <pc:docMk/>
            <pc:sldMk cId="588643706" sldId="266"/>
            <ac:spMk id="6" creationId="{21B7C19B-5D3F-DB74-5000-C2219ED34108}"/>
          </ac:spMkLst>
        </pc:spChg>
        <pc:spChg chg="add mod">
          <ac:chgData name="Baker, Kirk" userId="db297771-ee7e-47b9-ad4f-13b6498c1033" providerId="ADAL" clId="{9FBC7961-4271-4401-AB98-E5FC9249B1AC}" dt="2024-06-20T14:28:37.081" v="13026" actId="113"/>
          <ac:spMkLst>
            <pc:docMk/>
            <pc:sldMk cId="588643706" sldId="266"/>
            <ac:spMk id="7" creationId="{EA732F41-0810-D415-4274-75C52D39FBDA}"/>
          </ac:spMkLst>
        </pc:spChg>
        <pc:picChg chg="add mod modCrop">
          <ac:chgData name="Baker, Kirk" userId="db297771-ee7e-47b9-ad4f-13b6498c1033" providerId="ADAL" clId="{9FBC7961-4271-4401-AB98-E5FC9249B1AC}" dt="2024-06-20T13:50:47.976" v="10963" actId="1037"/>
          <ac:picMkLst>
            <pc:docMk/>
            <pc:sldMk cId="588643706" sldId="266"/>
            <ac:picMk id="4" creationId="{E054F24F-8F63-AA60-572F-A1F860AE4204}"/>
          </ac:picMkLst>
        </pc:picChg>
        <pc:picChg chg="add mod ord modCrop">
          <ac:chgData name="Baker, Kirk" userId="db297771-ee7e-47b9-ad4f-13b6498c1033" providerId="ADAL" clId="{9FBC7961-4271-4401-AB98-E5FC9249B1AC}" dt="2024-06-20T13:50:45.969" v="10961" actId="1038"/>
          <ac:picMkLst>
            <pc:docMk/>
            <pc:sldMk cId="588643706" sldId="266"/>
            <ac:picMk id="5" creationId="{0BC006B0-9C4D-DC34-F12F-545978DAD645}"/>
          </ac:picMkLst>
        </pc:picChg>
      </pc:sldChg>
      <pc:sldChg chg="addSp delSp modSp new del mod modClrScheme chgLayout">
        <pc:chgData name="Baker, Kirk" userId="db297771-ee7e-47b9-ad4f-13b6498c1033" providerId="ADAL" clId="{9FBC7961-4271-4401-AB98-E5FC9249B1AC}" dt="2024-06-20T14:21:41.350" v="12590" actId="47"/>
        <pc:sldMkLst>
          <pc:docMk/>
          <pc:sldMk cId="1440919244" sldId="267"/>
        </pc:sldMkLst>
        <pc:spChg chg="del">
          <ac:chgData name="Baker, Kirk" userId="db297771-ee7e-47b9-ad4f-13b6498c1033" providerId="ADAL" clId="{9FBC7961-4271-4401-AB98-E5FC9249B1AC}" dt="2024-06-20T13:52:25.396" v="11009" actId="700"/>
          <ac:spMkLst>
            <pc:docMk/>
            <pc:sldMk cId="1440919244" sldId="267"/>
            <ac:spMk id="2" creationId="{5364E582-7717-D9DD-8757-A4951480CFA9}"/>
          </ac:spMkLst>
        </pc:spChg>
        <pc:spChg chg="del">
          <ac:chgData name="Baker, Kirk" userId="db297771-ee7e-47b9-ad4f-13b6498c1033" providerId="ADAL" clId="{9FBC7961-4271-4401-AB98-E5FC9249B1AC}" dt="2024-06-20T13:52:25.396" v="11009" actId="700"/>
          <ac:spMkLst>
            <pc:docMk/>
            <pc:sldMk cId="1440919244" sldId="267"/>
            <ac:spMk id="3" creationId="{EE192FA1-8FAB-0AF4-6E7C-F13124B817FC}"/>
          </ac:spMkLst>
        </pc:spChg>
        <pc:picChg chg="add del mod modCrop">
          <ac:chgData name="Baker, Kirk" userId="db297771-ee7e-47b9-ad4f-13b6498c1033" providerId="ADAL" clId="{9FBC7961-4271-4401-AB98-E5FC9249B1AC}" dt="2024-06-20T14:20:54.592" v="12552" actId="21"/>
          <ac:picMkLst>
            <pc:docMk/>
            <pc:sldMk cId="1440919244" sldId="267"/>
            <ac:picMk id="4" creationId="{E9BA7988-03F4-6088-D78B-18F6C1C56F3A}"/>
          </ac:picMkLst>
        </pc:picChg>
        <pc:picChg chg="add mod modCrop">
          <ac:chgData name="Baker, Kirk" userId="db297771-ee7e-47b9-ad4f-13b6498c1033" providerId="ADAL" clId="{9FBC7961-4271-4401-AB98-E5FC9249B1AC}" dt="2024-06-20T13:55:52.529" v="11326" actId="1076"/>
          <ac:picMkLst>
            <pc:docMk/>
            <pc:sldMk cId="1440919244" sldId="267"/>
            <ac:picMk id="5" creationId="{9036761F-7791-7928-84E2-EB726AD184F3}"/>
          </ac:picMkLst>
        </pc:picChg>
      </pc:sldChg>
      <pc:sldChg chg="modSp new mod">
        <pc:chgData name="Baker, Kirk" userId="db297771-ee7e-47b9-ad4f-13b6498c1033" providerId="ADAL" clId="{9FBC7961-4271-4401-AB98-E5FC9249B1AC}" dt="2024-06-21T18:14:17.308" v="13843" actId="20577"/>
        <pc:sldMkLst>
          <pc:docMk/>
          <pc:sldMk cId="920724539" sldId="268"/>
        </pc:sldMkLst>
        <pc:spChg chg="mod">
          <ac:chgData name="Baker, Kirk" userId="db297771-ee7e-47b9-ad4f-13b6498c1033" providerId="ADAL" clId="{9FBC7961-4271-4401-AB98-E5FC9249B1AC}" dt="2024-06-21T17:11:42.895" v="13575" actId="404"/>
          <ac:spMkLst>
            <pc:docMk/>
            <pc:sldMk cId="920724539" sldId="268"/>
            <ac:spMk id="2" creationId="{6C7E7F95-93C6-45E0-AE60-965A60E443E7}"/>
          </ac:spMkLst>
        </pc:spChg>
        <pc:spChg chg="mod">
          <ac:chgData name="Baker, Kirk" userId="db297771-ee7e-47b9-ad4f-13b6498c1033" providerId="ADAL" clId="{9FBC7961-4271-4401-AB98-E5FC9249B1AC}" dt="2024-06-21T18:14:17.308" v="13843" actId="20577"/>
          <ac:spMkLst>
            <pc:docMk/>
            <pc:sldMk cId="920724539" sldId="268"/>
            <ac:spMk id="3" creationId="{B4826C3E-9C55-E2F4-3A5D-A80769F980E6}"/>
          </ac:spMkLst>
        </pc:sp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20T14:01:35.539"/>
    </inkml:context>
    <inkml:brush xml:id="br0">
      <inkml:brushProperty name="width" value="0.05" units="cm"/>
      <inkml:brushProperty name="height" value="0.05" units="cm"/>
      <inkml:brushProperty name="color" value="#FFFF00"/>
    </inkml:brush>
  </inkml:definitions>
  <inkml:trace contextRef="#ctx0" brushRef="#br0">339 1 24575,'241'-1'0,"274"2"0,-482 1 0,0 1 0,1 1 0,-1 2 0,63 19 0,-45-6 0,-2 2 0,61 34 0,-69-33 0,-14-8 0,0 1 0,-2 0 0,0 2 0,31 27 0,-50-37 0,0-1 0,-1 1 0,0 0 0,0 1 0,-1-1 0,0 1 0,-1 0 0,4 8 0,17 72 0,-13-44 0,-2-16 0,-3-9 0,-1 0 0,-1 1 0,0-1 0,1 23 0,-3-16 0,2 1 0,1 0 0,1-1 0,1 0 0,2 0 0,11 25 0,22 79 0,-5-13 0,21 60 0,-49-143 0,-2-1 0,-2 1 0,2 49 0,-4-43 0,2 1 0,2-1 0,14 45 0,4 22 0,13 174 0,-31-238 0,1-1 0,18 53 0,-17-73 0,1 0 0,0-1 0,2 0 0,21 29 0,7 12 0,16 45 0,-34-63 0,1-2 0,2 0 0,33 40 0,-23-37 0,-12-16 0,37 38 0,-36-42 0,35 47 0,-20-22 0,-21-31 0,1 0 0,1-1 0,1-2 0,46 29 0,-39-27 0,0 2 0,35 32 0,-14-1 0,61 86 0,-95-118 0,-10-10 0,1 1 0,-1-1 0,0 1 0,-1 1 0,0-1 0,3 16 0,13 31 0,73 125 0,-27-55 0,8 19 0,-43-81 0,-15-33 0,-1 1 0,-2 0 0,12 45 0,-17-53 0,2 1 0,0-2 0,1 1 0,2-1 0,0-1 0,18 23 0,-8-12 0,25 52 0,-17-20 0,59 144 0,-81-187 0,17 29 0,-15-31 0,15 39 0,16 73 0,-31-103 0,2 0 0,1-2 0,35 55 0,-8-16 0,-25-41 0,1 0 0,1-1 0,2-1 0,0-1 0,2 0 0,0-2 0,2-1 0,0 0 0,53 31 0,-26-20 0,0-2 0,2-3 0,91 32 0,-101-48 0,0-1 0,71 4 0,-87-10 0,0-1 0,0-2 0,0 0 0,0-2 0,0 0 0,27-8 0,77-17 0,0-1 0,-83 12 0,0-3 0,61-33 0,-61 29 0,-22 12 0,39-11 0,-44 15 0,0 0 0,0-1 0,26-14 0,101-78 0,-5 4 0,140-50 0,-178 104 0,-82 34 0,0 1 0,1 1 0,46-5 0,6-3 0,-39 9 0,1 0 0,-1 3 0,56 2 0,-49 1 0,-36-1 0,1 0 0,0 1 0,-1 1 0,1-1 0,-1 2 0,0-1 0,1 1 0,-1 0 0,-1 1 0,10 5 0,-6-3 0,0 2 0,-1 0 0,0 0 0,-1 1 0,0 0 0,10 13 0,9 11 0,-12-16 0,23 35 0,92 151 0,-119-179 0,0 1 0,-2 0 0,9 31 0,-2-6 0,-5-10 0,-1 2 0,5 43 0,-7-31 0,-3-27 0,24 164 0,-2-15 0,-16-120 0,8 111 0,-20 48 0,-1-90 0,1-118 0,0 1 0,-1-1 0,1 0 0,-1 1 0,0-1 0,-1 0 0,0 0 0,0 0 0,-1 0 0,0 0 0,0-1 0,0 1 0,-1-1 0,0 0 0,0 1 0,-1-2 0,1 1 0,-1-1 0,-1 1 0,1-2 0,-1 1 0,0 0 0,-10 5 0,-18 10 0,-71 29 0,18-6 0,-14 6 0,-116 45 0,157-65 0,-114 48 0,96-46 0,-80 25 0,-36 11 0,115-38 0,-155 75 0,95-39 0,106-52 0,-39 9 0,-22 9 0,28-7 0,-118 28 0,90-22 0,65-19 0,-55 14 0,58-19 0,1 2 0,-44 20 0,1 0 0,36-17 0,-1 0 0,0-2 0,0-1 0,-50 4 0,68-10 0,0 1 0,0 1 0,0 0 0,-25 12 0,-20 5 0,5-6 0,-160 51 0,195-60 0,-1 0 0,-1-2 0,1 0 0,-1-2 0,1 0 0,-1-1 0,-22-2 0,-41 2 0,-45 18 0,113-17 0,0 1 0,0 0 0,-24 9 0,24-7 0,-1 0 0,0-1 0,-19 1 0,-248-5 0,267 0 0,0-1 0,0-1 0,0 0 0,0-2 0,1 0 0,-1-1 0,1 0 0,0-2 0,-23-12 0,-26-23 0,-60-52 0,-23-16 0,42 37 0,-102-93 0,78 63 0,-23-19 0,95 71 0,-34-33 0,76 67 0,-9-11 0,-42-53 0,-38-54 0,22 29 0,-125-164 0,91 120 0,-16-25 0,89 112 0,-142-197 0,168 235 0,1-1 0,1-1 0,2 0 0,0-1 0,2-1 0,-12-34 0,-9-33 0,-55-104 0,2 5 0,72 151 0,2-2 0,2 0 0,-9-85 0,15 100 0,-21-87 0,6 31 0,-37-274 0,25 233 0,21 94 0,2-1 0,1 0 0,-5-63 0,13-283 0,2 159 0,-2-841 0,0 1025 0,-2 0 0,-2 0 0,-1 0 0,-2 0 0,-1 1 0,-3 1 0,0-1 0,-3 2 0,0 0 0,-23-37 0,17 36 0,7 15 0,1 0 0,0-1 0,2 0 0,1 0 0,-10-37 0,5 0 0,-3-1 0,-44-99 0,-87-150 0,136 287 0,1 0 0,1-1 0,1 0 0,1 0 0,1-1 0,-5-33 0,6 18 0,1 9 0,-3-39 0,7 49 0,-2-1 0,-1 1 0,-8-28 0,7 32 0,1-1 0,0 0 0,1 0 0,1 0 0,0-31 0,6 11 0,1 1 0,2 0 0,12-39 0,43-100 0,-25 77 0,-27 75 16,1 1-1,1 0 1,1 1 0,1 1-1,21-25 1,7-11-1475,-28 36-5367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6DA31D-5815-42A7-97B2-950FD67075E1}" type="datetimeFigureOut">
              <a:rPr lang="en-US" smtClean="0"/>
              <a:t>6/27/2024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57141F-48E8-4A58-AF03-F23853BDACF2}" type="slidenum">
              <a:rPr lang="en-US" smtClean="0"/>
              <a:t>‹#›</a:t>
            </a:fld>
            <a:endParaRPr lang="en-US"/>
          </a:p>
        </p:txBody>
      </p:sp>
    </p:spTree>
    <p:extLst>
      <p:ext uri="{BB962C8B-B14F-4D97-AF65-F5344CB8AC3E}">
        <p14:creationId xmlns:p14="http://schemas.microsoft.com/office/powerpoint/2010/main" val="3306510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B2FC3-554E-A8DE-5444-0158963FB0C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236DE76-9119-C969-EE7A-16FB9421DB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E83C7BB-617B-105E-14FF-6296D3C350BD}"/>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F425AB63-8E9E-994B-B629-341E3052FD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0F3C1D-67FA-50C0-44CD-8C89AF9B9BF5}"/>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751781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B5751-DFF8-B68D-4861-B1882FD711A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4931C51-C975-7BFC-DEC2-3BD071398F2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C2E13D-1C58-2AC5-88A7-9274237D770F}"/>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D97888D2-DD24-34BD-9C07-411DB937FD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085644-9F6F-0221-9C61-1E2FAF0EA4D6}"/>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261116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A8BC8D1-B847-055E-EC0C-6ABD306A407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F4BB337-613C-61B6-8D81-BB35414151A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E03F18-0BE8-0CFD-7C69-9DC2A3805E6E}"/>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3325911F-99CF-3485-D7BD-34B104C69B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CC3C62-21C8-AD95-09C4-2AE0EF80F6F8}"/>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2679743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6BB2D-5801-9889-AE07-F2A890CFF3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1CE061-0BF6-824D-5161-09355178BD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F16080-4C16-3079-11EA-58392FE55C74}"/>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2290A5C4-4DFA-3E0B-DCDF-3EE75372E4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A1C2D9-F872-AD1A-7C87-323EA2497DD3}"/>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229175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DA6EF-8AAD-7D30-1874-295720BD762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52CFBFE-7D85-DC68-410C-DAF0B4FEDF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D903598-BD75-3799-6871-8381777E5100}"/>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9F287935-5248-322A-677F-8C603C3A0A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374A06-E50C-5A1B-2E57-BC81E22544CC}"/>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2828733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33047-5C37-35E8-E76B-EC5C2B1224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4938F7-98EE-A43E-0585-8B0B5CCC6FF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659F659-D6BD-EB39-E18F-C2FDB69BE01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571CDB8-103E-ADD5-4073-7E17D1E23C83}"/>
              </a:ext>
            </a:extLst>
          </p:cNvPr>
          <p:cNvSpPr>
            <a:spLocks noGrp="1"/>
          </p:cNvSpPr>
          <p:nvPr>
            <p:ph type="dt" sz="half" idx="10"/>
          </p:nvPr>
        </p:nvSpPr>
        <p:spPr/>
        <p:txBody>
          <a:bodyPr/>
          <a:lstStyle/>
          <a:p>
            <a:r>
              <a:rPr lang="en-US"/>
              <a:t>6/21/2024</a:t>
            </a:r>
          </a:p>
        </p:txBody>
      </p:sp>
      <p:sp>
        <p:nvSpPr>
          <p:cNvPr id="6" name="Footer Placeholder 5">
            <a:extLst>
              <a:ext uri="{FF2B5EF4-FFF2-40B4-BE49-F238E27FC236}">
                <a16:creationId xmlns:a16="http://schemas.microsoft.com/office/drawing/2014/main" id="{B21D3A6C-9E39-429E-516E-22B2ED561E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B087D7F-253D-82A5-3831-1AAF13629283}"/>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3331478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7BAF6-0E9D-7462-991F-CEA2FBECA74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BF38591-EDA6-C419-3F5A-74F1CB3004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0518428-03AD-49ED-0B8C-EE0CC2B0AF6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66A38FD-F087-97CC-F8F3-19A2DA7CDB4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2E99FB-7E8B-2280-62EB-0ED2EF0C95C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5ACEB13-380A-2553-8FF1-0FF002B58093}"/>
              </a:ext>
            </a:extLst>
          </p:cNvPr>
          <p:cNvSpPr>
            <a:spLocks noGrp="1"/>
          </p:cNvSpPr>
          <p:nvPr>
            <p:ph type="dt" sz="half" idx="10"/>
          </p:nvPr>
        </p:nvSpPr>
        <p:spPr/>
        <p:txBody>
          <a:bodyPr/>
          <a:lstStyle/>
          <a:p>
            <a:r>
              <a:rPr lang="en-US"/>
              <a:t>6/21/2024</a:t>
            </a:r>
          </a:p>
        </p:txBody>
      </p:sp>
      <p:sp>
        <p:nvSpPr>
          <p:cNvPr id="8" name="Footer Placeholder 7">
            <a:extLst>
              <a:ext uri="{FF2B5EF4-FFF2-40B4-BE49-F238E27FC236}">
                <a16:creationId xmlns:a16="http://schemas.microsoft.com/office/drawing/2014/main" id="{613581CD-3015-7EBA-78A4-2DD6BBCF153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3FC9E26-FDB2-B326-0D36-8CA784567962}"/>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2072882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AFC1E-7DF9-4456-2E80-74313957076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2626BFD-1A8A-4449-A5CD-61BAC2FD6DAA}"/>
              </a:ext>
            </a:extLst>
          </p:cNvPr>
          <p:cNvSpPr>
            <a:spLocks noGrp="1"/>
          </p:cNvSpPr>
          <p:nvPr>
            <p:ph type="dt" sz="half" idx="10"/>
          </p:nvPr>
        </p:nvSpPr>
        <p:spPr/>
        <p:txBody>
          <a:bodyPr/>
          <a:lstStyle/>
          <a:p>
            <a:r>
              <a:rPr lang="en-US"/>
              <a:t>6/21/2024</a:t>
            </a:r>
          </a:p>
        </p:txBody>
      </p:sp>
      <p:sp>
        <p:nvSpPr>
          <p:cNvPr id="4" name="Footer Placeholder 3">
            <a:extLst>
              <a:ext uri="{FF2B5EF4-FFF2-40B4-BE49-F238E27FC236}">
                <a16:creationId xmlns:a16="http://schemas.microsoft.com/office/drawing/2014/main" id="{42267EB6-FFE5-4C05-C505-4F7DE2D12FF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2CA4395-B952-6D3D-C19E-8E6D8D9E1EDE}"/>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334195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142752-D3A8-5167-1A83-8809087C99F6}"/>
              </a:ext>
            </a:extLst>
          </p:cNvPr>
          <p:cNvSpPr>
            <a:spLocks noGrp="1"/>
          </p:cNvSpPr>
          <p:nvPr>
            <p:ph type="dt" sz="half" idx="10"/>
          </p:nvPr>
        </p:nvSpPr>
        <p:spPr/>
        <p:txBody>
          <a:bodyPr/>
          <a:lstStyle/>
          <a:p>
            <a:r>
              <a:rPr lang="en-US"/>
              <a:t>6/21/2024</a:t>
            </a:r>
          </a:p>
        </p:txBody>
      </p:sp>
      <p:sp>
        <p:nvSpPr>
          <p:cNvPr id="3" name="Footer Placeholder 2">
            <a:extLst>
              <a:ext uri="{FF2B5EF4-FFF2-40B4-BE49-F238E27FC236}">
                <a16:creationId xmlns:a16="http://schemas.microsoft.com/office/drawing/2014/main" id="{BB2E253F-20C7-635B-4A3A-7E19A8DF10F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1D0BB22-21FF-B271-C48B-1E6DFF903232}"/>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865991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FD5B5-C623-08A9-30BE-AAAC91A31B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4F2B0C1-1160-D907-AA92-7BE1E7AF68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3FEABEE-E3BC-75A4-88C8-65DF4C5AF3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79C470-1206-6A3E-FAB8-C6DCC5D43827}"/>
              </a:ext>
            </a:extLst>
          </p:cNvPr>
          <p:cNvSpPr>
            <a:spLocks noGrp="1"/>
          </p:cNvSpPr>
          <p:nvPr>
            <p:ph type="dt" sz="half" idx="10"/>
          </p:nvPr>
        </p:nvSpPr>
        <p:spPr/>
        <p:txBody>
          <a:bodyPr/>
          <a:lstStyle/>
          <a:p>
            <a:r>
              <a:rPr lang="en-US"/>
              <a:t>6/21/2024</a:t>
            </a:r>
          </a:p>
        </p:txBody>
      </p:sp>
      <p:sp>
        <p:nvSpPr>
          <p:cNvPr id="6" name="Footer Placeholder 5">
            <a:extLst>
              <a:ext uri="{FF2B5EF4-FFF2-40B4-BE49-F238E27FC236}">
                <a16:creationId xmlns:a16="http://schemas.microsoft.com/office/drawing/2014/main" id="{390D7EB1-9684-95F6-9E9D-595DB813CA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5777958-F1F5-D8FD-3B3B-579E0D88CD8C}"/>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287294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53D20-D799-8725-351A-BE2328753B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6C4AFF8-57FA-E7CC-BC87-81C23E2F802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6734D1A-4E52-8BD3-5EDB-7197A425CD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FE601A-9537-7C04-031F-D91F8EFE7347}"/>
              </a:ext>
            </a:extLst>
          </p:cNvPr>
          <p:cNvSpPr>
            <a:spLocks noGrp="1"/>
          </p:cNvSpPr>
          <p:nvPr>
            <p:ph type="dt" sz="half" idx="10"/>
          </p:nvPr>
        </p:nvSpPr>
        <p:spPr/>
        <p:txBody>
          <a:bodyPr/>
          <a:lstStyle/>
          <a:p>
            <a:r>
              <a:rPr lang="en-US"/>
              <a:t>6/21/2024</a:t>
            </a:r>
          </a:p>
        </p:txBody>
      </p:sp>
      <p:sp>
        <p:nvSpPr>
          <p:cNvPr id="6" name="Footer Placeholder 5">
            <a:extLst>
              <a:ext uri="{FF2B5EF4-FFF2-40B4-BE49-F238E27FC236}">
                <a16:creationId xmlns:a16="http://schemas.microsoft.com/office/drawing/2014/main" id="{D554FFB9-CDE6-3153-7068-78F2805D17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89A7EE8-973F-B6AB-A343-1CA3EBF824DB}"/>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349102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225655-077D-E2CB-A6AD-C29A858D25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5C621A0-4DD0-4040-F4DE-88D9ACF894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2F89B3-880D-FD2B-B2B0-9D952C0A05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6/21/2024</a:t>
            </a:r>
          </a:p>
        </p:txBody>
      </p:sp>
      <p:sp>
        <p:nvSpPr>
          <p:cNvPr id="5" name="Footer Placeholder 4">
            <a:extLst>
              <a:ext uri="{FF2B5EF4-FFF2-40B4-BE49-F238E27FC236}">
                <a16:creationId xmlns:a16="http://schemas.microsoft.com/office/drawing/2014/main" id="{B3DE3E37-BF87-970C-BE01-C6D7994C637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0131624-637A-DF8B-A6C2-0B6358909E5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6462A6-EB02-4FFE-898D-82D3D73729C8}" type="slidenum">
              <a:rPr lang="en-US" smtClean="0"/>
              <a:t>‹#›</a:t>
            </a:fld>
            <a:endParaRPr lang="en-US"/>
          </a:p>
        </p:txBody>
      </p:sp>
    </p:spTree>
    <p:extLst>
      <p:ext uri="{BB962C8B-B14F-4D97-AF65-F5344CB8AC3E}">
        <p14:creationId xmlns:p14="http://schemas.microsoft.com/office/powerpoint/2010/main" val="17623987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A749F-2685-4A40-14DB-C2CBE3BEAE8C}"/>
              </a:ext>
            </a:extLst>
          </p:cNvPr>
          <p:cNvSpPr>
            <a:spLocks noGrp="1"/>
          </p:cNvSpPr>
          <p:nvPr>
            <p:ph type="ctrTitle"/>
          </p:nvPr>
        </p:nvSpPr>
        <p:spPr/>
        <p:txBody>
          <a:bodyPr>
            <a:normAutofit/>
          </a:bodyPr>
          <a:lstStyle/>
          <a:p>
            <a:r>
              <a:rPr lang="en-US" sz="4400" dirty="0"/>
              <a:t>EPA/ORD Great Lakes Related Modeling and Measurement Research</a:t>
            </a:r>
          </a:p>
        </p:txBody>
      </p:sp>
      <p:sp>
        <p:nvSpPr>
          <p:cNvPr id="3" name="Subtitle 2">
            <a:extLst>
              <a:ext uri="{FF2B5EF4-FFF2-40B4-BE49-F238E27FC236}">
                <a16:creationId xmlns:a16="http://schemas.microsoft.com/office/drawing/2014/main" id="{EFDAF525-45C8-50E6-6DD7-1B4982B0EDEB}"/>
              </a:ext>
            </a:extLst>
          </p:cNvPr>
          <p:cNvSpPr>
            <a:spLocks noGrp="1"/>
          </p:cNvSpPr>
          <p:nvPr>
            <p:ph type="subTitle" idx="1"/>
          </p:nvPr>
        </p:nvSpPr>
        <p:spPr/>
        <p:txBody>
          <a:bodyPr/>
          <a:lstStyle/>
          <a:p>
            <a:r>
              <a:rPr lang="en-US" dirty="0"/>
              <a:t>June 2024</a:t>
            </a:r>
          </a:p>
          <a:p>
            <a:endParaRPr lang="en-US" dirty="0"/>
          </a:p>
        </p:txBody>
      </p:sp>
      <p:sp>
        <p:nvSpPr>
          <p:cNvPr id="5" name="Slide Number Placeholder 4">
            <a:extLst>
              <a:ext uri="{FF2B5EF4-FFF2-40B4-BE49-F238E27FC236}">
                <a16:creationId xmlns:a16="http://schemas.microsoft.com/office/drawing/2014/main" id="{28EE1438-265B-2255-2D35-93EB190F4396}"/>
              </a:ext>
            </a:extLst>
          </p:cNvPr>
          <p:cNvSpPr>
            <a:spLocks noGrp="1"/>
          </p:cNvSpPr>
          <p:nvPr>
            <p:ph type="sldNum" sz="quarter" idx="12"/>
          </p:nvPr>
        </p:nvSpPr>
        <p:spPr/>
        <p:txBody>
          <a:bodyPr/>
          <a:lstStyle/>
          <a:p>
            <a:fld id="{666462A6-EB02-4FFE-898D-82D3D73729C8}" type="slidenum">
              <a:rPr lang="en-US" smtClean="0"/>
              <a:t>1</a:t>
            </a:fld>
            <a:endParaRPr lang="en-US"/>
          </a:p>
        </p:txBody>
      </p:sp>
    </p:spTree>
    <p:extLst>
      <p:ext uri="{BB962C8B-B14F-4D97-AF65-F5344CB8AC3E}">
        <p14:creationId xmlns:p14="http://schemas.microsoft.com/office/powerpoint/2010/main" val="2756452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9D194-A25A-991C-1DBD-E95376121269}"/>
              </a:ext>
            </a:extLst>
          </p:cNvPr>
          <p:cNvSpPr>
            <a:spLocks noGrp="1"/>
          </p:cNvSpPr>
          <p:nvPr>
            <p:ph type="title"/>
          </p:nvPr>
        </p:nvSpPr>
        <p:spPr/>
        <p:txBody>
          <a:bodyPr>
            <a:normAutofit/>
          </a:bodyPr>
          <a:lstStyle/>
          <a:p>
            <a:r>
              <a:rPr lang="en-US" sz="3600" dirty="0">
                <a:solidFill>
                  <a:srgbClr val="0070C0"/>
                </a:solidFill>
              </a:rPr>
              <a:t>Background</a:t>
            </a:r>
          </a:p>
        </p:txBody>
      </p:sp>
      <p:sp>
        <p:nvSpPr>
          <p:cNvPr id="3" name="Content Placeholder 2">
            <a:extLst>
              <a:ext uri="{FF2B5EF4-FFF2-40B4-BE49-F238E27FC236}">
                <a16:creationId xmlns:a16="http://schemas.microsoft.com/office/drawing/2014/main" id="{ED75D508-8901-E6F4-DE00-44B9832E441C}"/>
              </a:ext>
            </a:extLst>
          </p:cNvPr>
          <p:cNvSpPr>
            <a:spLocks noGrp="1"/>
          </p:cNvSpPr>
          <p:nvPr>
            <p:ph idx="1"/>
          </p:nvPr>
        </p:nvSpPr>
        <p:spPr/>
        <p:txBody>
          <a:bodyPr/>
          <a:lstStyle/>
          <a:p>
            <a:r>
              <a:rPr lang="en-US" dirty="0"/>
              <a:t>Michigan specifically requested ORD investigate inconsistencies between model predictions of O3 and ambient data over time at monitors currently exceeding the O3 NAAQS on the eastern shore of Lake Michigan</a:t>
            </a:r>
          </a:p>
          <a:p>
            <a:pPr lvl="1"/>
            <a:r>
              <a:rPr lang="en-US" dirty="0"/>
              <a:t>Michigan’s concerns are not unique; many areas are having similar issues where models (CMAQ and </a:t>
            </a:r>
            <a:r>
              <a:rPr lang="en-US" dirty="0" err="1"/>
              <a:t>CAMx</a:t>
            </a:r>
            <a:r>
              <a:rPr lang="en-US" dirty="0"/>
              <a:t>) predict O3 levels below the NAAQS while monitored levels remain above the NAAQS</a:t>
            </a:r>
          </a:p>
          <a:p>
            <a:r>
              <a:rPr lang="en-US" dirty="0"/>
              <a:t>Need exists to leverage ongoing research and where needed initiate new efforts related to modeling and measurements to b</a:t>
            </a:r>
            <a:r>
              <a:rPr lang="en-US" sz="2800" dirty="0"/>
              <a:t>etter understand sources and processes important for O3 formation in the Great Lakes Region</a:t>
            </a:r>
          </a:p>
          <a:p>
            <a:endParaRPr lang="en-US" dirty="0"/>
          </a:p>
          <a:p>
            <a:endParaRPr lang="en-US" sz="2800" dirty="0"/>
          </a:p>
          <a:p>
            <a:endParaRPr lang="en-US" dirty="0"/>
          </a:p>
        </p:txBody>
      </p:sp>
      <p:sp>
        <p:nvSpPr>
          <p:cNvPr id="5" name="Slide Number Placeholder 4">
            <a:extLst>
              <a:ext uri="{FF2B5EF4-FFF2-40B4-BE49-F238E27FC236}">
                <a16:creationId xmlns:a16="http://schemas.microsoft.com/office/drawing/2014/main" id="{04D80D46-3D17-F2E8-7F5A-1C4968D9B418}"/>
              </a:ext>
            </a:extLst>
          </p:cNvPr>
          <p:cNvSpPr>
            <a:spLocks noGrp="1"/>
          </p:cNvSpPr>
          <p:nvPr>
            <p:ph type="sldNum" sz="quarter" idx="12"/>
          </p:nvPr>
        </p:nvSpPr>
        <p:spPr/>
        <p:txBody>
          <a:bodyPr/>
          <a:lstStyle/>
          <a:p>
            <a:fld id="{666462A6-EB02-4FFE-898D-82D3D73729C8}" type="slidenum">
              <a:rPr lang="en-US" smtClean="0"/>
              <a:t>2</a:t>
            </a:fld>
            <a:endParaRPr lang="en-US"/>
          </a:p>
        </p:txBody>
      </p:sp>
    </p:spTree>
    <p:extLst>
      <p:ext uri="{BB962C8B-B14F-4D97-AF65-F5344CB8AC3E}">
        <p14:creationId xmlns:p14="http://schemas.microsoft.com/office/powerpoint/2010/main" val="3032201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46768-A73B-C372-BBA3-EEE451B5D226}"/>
              </a:ext>
            </a:extLst>
          </p:cNvPr>
          <p:cNvSpPr>
            <a:spLocks noGrp="1"/>
          </p:cNvSpPr>
          <p:nvPr>
            <p:ph type="title"/>
          </p:nvPr>
        </p:nvSpPr>
        <p:spPr/>
        <p:txBody>
          <a:bodyPr>
            <a:normAutofit/>
          </a:bodyPr>
          <a:lstStyle/>
          <a:p>
            <a:r>
              <a:rPr lang="en-US" sz="3600" dirty="0">
                <a:solidFill>
                  <a:srgbClr val="0070C0"/>
                </a:solidFill>
              </a:rPr>
              <a:t>Why are Models Overly Optimistic About Future O3?</a:t>
            </a:r>
          </a:p>
        </p:txBody>
      </p:sp>
      <p:sp>
        <p:nvSpPr>
          <p:cNvPr id="3" name="Content Placeholder 2">
            <a:extLst>
              <a:ext uri="{FF2B5EF4-FFF2-40B4-BE49-F238E27FC236}">
                <a16:creationId xmlns:a16="http://schemas.microsoft.com/office/drawing/2014/main" id="{DF49F4D9-BC79-7392-3F75-548E1DFD58FB}"/>
              </a:ext>
            </a:extLst>
          </p:cNvPr>
          <p:cNvSpPr>
            <a:spLocks noGrp="1"/>
          </p:cNvSpPr>
          <p:nvPr>
            <p:ph idx="1"/>
          </p:nvPr>
        </p:nvSpPr>
        <p:spPr/>
        <p:txBody>
          <a:bodyPr>
            <a:normAutofit fontScale="92500" lnSpcReduction="20000"/>
          </a:bodyPr>
          <a:lstStyle/>
          <a:p>
            <a:r>
              <a:rPr lang="en-US" dirty="0"/>
              <a:t>Since many areas across the U.S. have a similar inconsistency between model projected O3 and measurements and this is common to both CMAQ and </a:t>
            </a:r>
            <a:r>
              <a:rPr lang="en-US" dirty="0" err="1"/>
              <a:t>CAMx</a:t>
            </a:r>
            <a:r>
              <a:rPr lang="en-US" dirty="0"/>
              <a:t> the main problem is most likely overly optimistic reductions in precursors emissions (NOX) from a ubiquitous source (mobile)</a:t>
            </a:r>
          </a:p>
          <a:p>
            <a:pPr lvl="1"/>
            <a:r>
              <a:rPr lang="en-US" dirty="0"/>
              <a:t>EPA’s emission models for onroad and nonroad predict large year-to-year decreases in emissions; even small decreases in each county would result in substantive decreases in regional O3 that may be unrealistic</a:t>
            </a:r>
          </a:p>
          <a:p>
            <a:pPr lvl="1"/>
            <a:r>
              <a:rPr lang="en-US" dirty="0"/>
              <a:t>Modest onroad emission reductions related to technology implementation and fleet turnover may be offset by increased vehicle miles traveled or increased emissions related to intermodal activity driven by changing consumer habits</a:t>
            </a:r>
          </a:p>
          <a:p>
            <a:pPr lvl="1"/>
            <a:r>
              <a:rPr lang="en-US" dirty="0"/>
              <a:t>Are nonroad emissions really decreasing? As NOX emissions decrease in point source sectors the nonroad contribution to an area’s inventory is relatively substantial</a:t>
            </a:r>
          </a:p>
          <a:p>
            <a:r>
              <a:rPr lang="en-US" dirty="0"/>
              <a:t>We should continue to evaluate other aspects of the modeling system important for predicting O3 in the Great Lakes region: meteorology, deposition, biogenic/geogenic emissions, chemistry, etc.</a:t>
            </a:r>
          </a:p>
          <a:p>
            <a:endParaRPr lang="en-US" dirty="0"/>
          </a:p>
        </p:txBody>
      </p:sp>
      <p:sp>
        <p:nvSpPr>
          <p:cNvPr id="5" name="Slide Number Placeholder 4">
            <a:extLst>
              <a:ext uri="{FF2B5EF4-FFF2-40B4-BE49-F238E27FC236}">
                <a16:creationId xmlns:a16="http://schemas.microsoft.com/office/drawing/2014/main" id="{30917E53-B62F-63F8-ABA7-8AE434650299}"/>
              </a:ext>
            </a:extLst>
          </p:cNvPr>
          <p:cNvSpPr>
            <a:spLocks noGrp="1"/>
          </p:cNvSpPr>
          <p:nvPr>
            <p:ph type="sldNum" sz="quarter" idx="12"/>
          </p:nvPr>
        </p:nvSpPr>
        <p:spPr/>
        <p:txBody>
          <a:bodyPr/>
          <a:lstStyle/>
          <a:p>
            <a:fld id="{666462A6-EB02-4FFE-898D-82D3D73729C8}" type="slidenum">
              <a:rPr lang="en-US" smtClean="0"/>
              <a:t>3</a:t>
            </a:fld>
            <a:endParaRPr lang="en-US"/>
          </a:p>
        </p:txBody>
      </p:sp>
    </p:spTree>
    <p:extLst>
      <p:ext uri="{BB962C8B-B14F-4D97-AF65-F5344CB8AC3E}">
        <p14:creationId xmlns:p14="http://schemas.microsoft.com/office/powerpoint/2010/main" val="1596307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4F1EE2-81E3-42CD-D3E3-0F2DB848F827}"/>
              </a:ext>
            </a:extLst>
          </p:cNvPr>
          <p:cNvSpPr>
            <a:spLocks noGrp="1"/>
          </p:cNvSpPr>
          <p:nvPr>
            <p:ph type="title"/>
          </p:nvPr>
        </p:nvSpPr>
        <p:spPr/>
        <p:txBody>
          <a:bodyPr>
            <a:normAutofit/>
          </a:bodyPr>
          <a:lstStyle/>
          <a:p>
            <a:r>
              <a:rPr lang="en-US" sz="3600" dirty="0">
                <a:solidFill>
                  <a:schemeClr val="accent5">
                    <a:lumMod val="75000"/>
                  </a:schemeClr>
                </a:solidFill>
              </a:rPr>
              <a:t>Emissions Changes over Time and Space</a:t>
            </a:r>
          </a:p>
        </p:txBody>
      </p:sp>
      <p:sp>
        <p:nvSpPr>
          <p:cNvPr id="3" name="Content Placeholder 2">
            <a:extLst>
              <a:ext uri="{FF2B5EF4-FFF2-40B4-BE49-F238E27FC236}">
                <a16:creationId xmlns:a16="http://schemas.microsoft.com/office/drawing/2014/main" id="{8C810F07-FF4B-A8FA-BEC4-703A0E3706D3}"/>
              </a:ext>
            </a:extLst>
          </p:cNvPr>
          <p:cNvSpPr>
            <a:spLocks noGrp="1"/>
          </p:cNvSpPr>
          <p:nvPr>
            <p:ph idx="1"/>
          </p:nvPr>
        </p:nvSpPr>
        <p:spPr>
          <a:xfrm>
            <a:off x="838200" y="1825625"/>
            <a:ext cx="10515600" cy="1894516"/>
          </a:xfrm>
        </p:spPr>
        <p:txBody>
          <a:bodyPr/>
          <a:lstStyle/>
          <a:p>
            <a:r>
              <a:rPr lang="en-US" dirty="0"/>
              <a:t>New effort using measurements (routine in-situ, satellite products, field study data) to illustrate where and how much key O3 precursors are changing over time and whether or not this is generally consistent with emission model predictions (Baker/Valin/OAQPS)</a:t>
            </a:r>
          </a:p>
        </p:txBody>
      </p:sp>
      <p:pic>
        <p:nvPicPr>
          <p:cNvPr id="4" name="Picture 3" descr="Diagram&#10;&#10;Description automatically generated">
            <a:extLst>
              <a:ext uri="{FF2B5EF4-FFF2-40B4-BE49-F238E27FC236}">
                <a16:creationId xmlns:a16="http://schemas.microsoft.com/office/drawing/2014/main" id="{E054F24F-8F63-AA60-572F-A1F860AE4204}"/>
              </a:ext>
            </a:extLst>
          </p:cNvPr>
          <p:cNvPicPr>
            <a:picLocks noChangeAspect="1"/>
          </p:cNvPicPr>
          <p:nvPr/>
        </p:nvPicPr>
        <p:blipFill rotWithShape="1">
          <a:blip r:embed="rId2">
            <a:extLst>
              <a:ext uri="{28A0092B-C50C-407E-A947-70E740481C1C}">
                <a14:useLocalDpi xmlns:a14="http://schemas.microsoft.com/office/drawing/2010/main" val="0"/>
              </a:ext>
            </a:extLst>
          </a:blip>
          <a:srcRect t="-1" b="68055"/>
          <a:stretch/>
        </p:blipFill>
        <p:spPr>
          <a:xfrm>
            <a:off x="114301" y="3894134"/>
            <a:ext cx="7183439" cy="2065173"/>
          </a:xfrm>
          <a:prstGeom prst="rect">
            <a:avLst/>
          </a:prstGeom>
        </p:spPr>
      </p:pic>
      <p:pic>
        <p:nvPicPr>
          <p:cNvPr id="5" name="Picture 4" descr="Diagram&#10;&#10;Description automatically generated">
            <a:extLst>
              <a:ext uri="{FF2B5EF4-FFF2-40B4-BE49-F238E27FC236}">
                <a16:creationId xmlns:a16="http://schemas.microsoft.com/office/drawing/2014/main" id="{0BC006B0-9C4D-DC34-F12F-545978DAD645}"/>
              </a:ext>
            </a:extLst>
          </p:cNvPr>
          <p:cNvPicPr>
            <a:picLocks noChangeAspect="1"/>
          </p:cNvPicPr>
          <p:nvPr/>
        </p:nvPicPr>
        <p:blipFill rotWithShape="1">
          <a:blip r:embed="rId2">
            <a:extLst>
              <a:ext uri="{28A0092B-C50C-407E-A947-70E740481C1C}">
                <a14:useLocalDpi xmlns:a14="http://schemas.microsoft.com/office/drawing/2010/main" val="0"/>
              </a:ext>
            </a:extLst>
          </a:blip>
          <a:srcRect t="33391" b="32003"/>
          <a:stretch/>
        </p:blipFill>
        <p:spPr>
          <a:xfrm>
            <a:off x="4926021" y="3896029"/>
            <a:ext cx="7183439" cy="2237271"/>
          </a:xfrm>
          <a:prstGeom prst="rect">
            <a:avLst/>
          </a:prstGeom>
        </p:spPr>
      </p:pic>
      <p:sp>
        <p:nvSpPr>
          <p:cNvPr id="6" name="TextBox 5">
            <a:extLst>
              <a:ext uri="{FF2B5EF4-FFF2-40B4-BE49-F238E27FC236}">
                <a16:creationId xmlns:a16="http://schemas.microsoft.com/office/drawing/2014/main" id="{21B7C19B-5D3F-DB74-5000-C2219ED34108}"/>
              </a:ext>
            </a:extLst>
          </p:cNvPr>
          <p:cNvSpPr txBox="1"/>
          <p:nvPr/>
        </p:nvSpPr>
        <p:spPr>
          <a:xfrm>
            <a:off x="82540" y="5890656"/>
            <a:ext cx="2332047" cy="923330"/>
          </a:xfrm>
          <a:prstGeom prst="rect">
            <a:avLst/>
          </a:prstGeom>
          <a:noFill/>
        </p:spPr>
        <p:txBody>
          <a:bodyPr wrap="square" rtlCol="0">
            <a:spAutoFit/>
          </a:bodyPr>
          <a:lstStyle/>
          <a:p>
            <a:pPr algn="ctr"/>
            <a:r>
              <a:rPr lang="en-US" b="1" i="1" dirty="0"/>
              <a:t>Average June NO2 Column Density (TROPOMI)</a:t>
            </a:r>
          </a:p>
        </p:txBody>
      </p:sp>
      <p:sp>
        <p:nvSpPr>
          <p:cNvPr id="7" name="TextBox 6">
            <a:extLst>
              <a:ext uri="{FF2B5EF4-FFF2-40B4-BE49-F238E27FC236}">
                <a16:creationId xmlns:a16="http://schemas.microsoft.com/office/drawing/2014/main" id="{EA732F41-0810-D415-4274-75C52D39FBDA}"/>
              </a:ext>
            </a:extLst>
          </p:cNvPr>
          <p:cNvSpPr txBox="1"/>
          <p:nvPr/>
        </p:nvSpPr>
        <p:spPr>
          <a:xfrm>
            <a:off x="2414587" y="5923587"/>
            <a:ext cx="9427217" cy="646331"/>
          </a:xfrm>
          <a:prstGeom prst="rect">
            <a:avLst/>
          </a:prstGeom>
          <a:noFill/>
        </p:spPr>
        <p:txBody>
          <a:bodyPr wrap="square" rtlCol="0">
            <a:spAutoFit/>
          </a:bodyPr>
          <a:lstStyle/>
          <a:p>
            <a:pPr algn="ctr"/>
            <a:r>
              <a:rPr lang="en-US" b="1" i="1" dirty="0"/>
              <a:t>Anomaly from the 2018-2023 average for 2019, 2021, 2022, and 2023</a:t>
            </a:r>
          </a:p>
          <a:p>
            <a:pPr algn="ctr"/>
            <a:r>
              <a:rPr lang="en-US" i="1" dirty="0"/>
              <a:t>Warm colors indicate an increase in NO2 and cool colors a decrease in NO2</a:t>
            </a:r>
          </a:p>
        </p:txBody>
      </p:sp>
      <p:sp>
        <p:nvSpPr>
          <p:cNvPr id="9" name="Slide Number Placeholder 8">
            <a:extLst>
              <a:ext uri="{FF2B5EF4-FFF2-40B4-BE49-F238E27FC236}">
                <a16:creationId xmlns:a16="http://schemas.microsoft.com/office/drawing/2014/main" id="{E5D9E791-BD27-8CAF-7FFF-C6120584884A}"/>
              </a:ext>
            </a:extLst>
          </p:cNvPr>
          <p:cNvSpPr>
            <a:spLocks noGrp="1"/>
          </p:cNvSpPr>
          <p:nvPr>
            <p:ph type="sldNum" sz="quarter" idx="12"/>
          </p:nvPr>
        </p:nvSpPr>
        <p:spPr/>
        <p:txBody>
          <a:bodyPr/>
          <a:lstStyle/>
          <a:p>
            <a:fld id="{666462A6-EB02-4FFE-898D-82D3D73729C8}" type="slidenum">
              <a:rPr lang="en-US" smtClean="0"/>
              <a:t>4</a:t>
            </a:fld>
            <a:endParaRPr lang="en-US"/>
          </a:p>
        </p:txBody>
      </p:sp>
    </p:spTree>
    <p:extLst>
      <p:ext uri="{BB962C8B-B14F-4D97-AF65-F5344CB8AC3E}">
        <p14:creationId xmlns:p14="http://schemas.microsoft.com/office/powerpoint/2010/main" val="588643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4E797-9BCD-3FE4-41A0-B651C392A51D}"/>
              </a:ext>
            </a:extLst>
          </p:cNvPr>
          <p:cNvSpPr>
            <a:spLocks noGrp="1"/>
          </p:cNvSpPr>
          <p:nvPr>
            <p:ph type="title"/>
          </p:nvPr>
        </p:nvSpPr>
        <p:spPr/>
        <p:txBody>
          <a:bodyPr>
            <a:normAutofit/>
          </a:bodyPr>
          <a:lstStyle/>
          <a:p>
            <a:r>
              <a:rPr lang="en-US" sz="3600" dirty="0">
                <a:solidFill>
                  <a:schemeClr val="accent5">
                    <a:lumMod val="75000"/>
                  </a:schemeClr>
                </a:solidFill>
              </a:rPr>
              <a:t>Ongoing ORD Efforts</a:t>
            </a:r>
          </a:p>
        </p:txBody>
      </p:sp>
      <p:sp>
        <p:nvSpPr>
          <p:cNvPr id="5" name="Content Placeholder 4">
            <a:extLst>
              <a:ext uri="{FF2B5EF4-FFF2-40B4-BE49-F238E27FC236}">
                <a16:creationId xmlns:a16="http://schemas.microsoft.com/office/drawing/2014/main" id="{643162B8-5454-B1C0-172C-DEEC85E0A052}"/>
              </a:ext>
            </a:extLst>
          </p:cNvPr>
          <p:cNvSpPr>
            <a:spLocks noGrp="1"/>
          </p:cNvSpPr>
          <p:nvPr>
            <p:ph sz="half" idx="1"/>
          </p:nvPr>
        </p:nvSpPr>
        <p:spPr>
          <a:xfrm>
            <a:off x="838199" y="1825625"/>
            <a:ext cx="7174557" cy="4667250"/>
          </a:xfrm>
        </p:spPr>
        <p:txBody>
          <a:bodyPr>
            <a:normAutofit fontScale="92500"/>
          </a:bodyPr>
          <a:lstStyle/>
          <a:p>
            <a:pPr marL="0" indent="0">
              <a:buNone/>
            </a:pPr>
            <a:r>
              <a:rPr lang="en-US" sz="2400" dirty="0"/>
              <a:t>Characterize local and regional sources of O3 and precursors</a:t>
            </a:r>
          </a:p>
          <a:p>
            <a:r>
              <a:rPr lang="en-US" sz="1600" dirty="0"/>
              <a:t>Looking more closely at trends in emissions, ambient (in-situ), and remotely sensed pollutants (O3, NOX, VOC) in the </a:t>
            </a:r>
            <a:r>
              <a:rPr lang="en-US" sz="1600"/>
              <a:t>region (Baker/Valin/</a:t>
            </a:r>
            <a:r>
              <a:rPr lang="en-US" sz="1600" dirty="0"/>
              <a:t>OAQPS?)</a:t>
            </a:r>
          </a:p>
          <a:p>
            <a:r>
              <a:rPr lang="en-US" sz="1600" dirty="0"/>
              <a:t>New hemispheric and finer continental scale CMAQ simulations with aerosol nitrate photolysis for 2017 to look at potential for increased regional O3 (Baker/Hogrefe/Sarwar)</a:t>
            </a:r>
          </a:p>
          <a:p>
            <a:r>
              <a:rPr lang="en-US" sz="1600" dirty="0"/>
              <a:t>Model evaluation using EPA oxidized nitrogen gas measurements at upwind CASTNET sites in that region in 2023 and 2024 (Valin/Baker)</a:t>
            </a:r>
          </a:p>
          <a:p>
            <a:pPr marL="0" indent="0">
              <a:buNone/>
            </a:pPr>
            <a:r>
              <a:rPr lang="en-US" sz="2400" dirty="0"/>
              <a:t>Characterize local and regional physical processes (meteorology, deposition, chemistry) important for O3</a:t>
            </a:r>
          </a:p>
          <a:p>
            <a:r>
              <a:rPr lang="en-US" sz="1600" dirty="0"/>
              <a:t>New multi-scale application of WRF for the 2017 LMOS period (Pleim/Gilliam/Baker)</a:t>
            </a:r>
          </a:p>
          <a:p>
            <a:r>
              <a:rPr lang="en-US" sz="1600" dirty="0"/>
              <a:t>Evaluate CMAQ predicted O3 flux using field study measurements at Bondville, Illinois (Valin/Baker/Bash/Hogrefe)</a:t>
            </a:r>
          </a:p>
          <a:p>
            <a:r>
              <a:rPr lang="en-US" sz="1800" dirty="0">
                <a:effectLst/>
                <a:latin typeface="Calibri" panose="020F0502020204030204" pitchFamily="34" charset="0"/>
                <a:ea typeface="Calibri" panose="020F0502020204030204" pitchFamily="34" charset="0"/>
              </a:rPr>
              <a:t>Use detailed chemistry measurements from AGES+ measurement campaigns to assess local and regional ozone production with CRACMM (Pye)</a:t>
            </a:r>
            <a:endParaRPr lang="en-US" sz="1400" dirty="0"/>
          </a:p>
        </p:txBody>
      </p:sp>
      <p:pic>
        <p:nvPicPr>
          <p:cNvPr id="3" name="Picture 2" descr="Diagram&#10;&#10;Description automatically generated">
            <a:extLst>
              <a:ext uri="{FF2B5EF4-FFF2-40B4-BE49-F238E27FC236}">
                <a16:creationId xmlns:a16="http://schemas.microsoft.com/office/drawing/2014/main" id="{01C19EBA-8D15-577E-915B-0052251BC0DD}"/>
              </a:ext>
            </a:extLst>
          </p:cNvPr>
          <p:cNvPicPr>
            <a:picLocks noChangeAspect="1"/>
          </p:cNvPicPr>
          <p:nvPr/>
        </p:nvPicPr>
        <p:blipFill rotWithShape="1">
          <a:blip r:embed="rId2">
            <a:extLst>
              <a:ext uri="{28A0092B-C50C-407E-A947-70E740481C1C}">
                <a14:useLocalDpi xmlns:a14="http://schemas.microsoft.com/office/drawing/2010/main" val="0"/>
              </a:ext>
            </a:extLst>
          </a:blip>
          <a:srcRect l="5" r="66584" b="67758"/>
          <a:stretch/>
        </p:blipFill>
        <p:spPr>
          <a:xfrm>
            <a:off x="7766453" y="1825625"/>
            <a:ext cx="4410285" cy="3829984"/>
          </a:xfrm>
          <a:prstGeom prst="rect">
            <a:avLst/>
          </a:prstGeom>
        </p:spPr>
      </p:pic>
      <p:sp>
        <p:nvSpPr>
          <p:cNvPr id="9" name="Rectangle 8">
            <a:extLst>
              <a:ext uri="{FF2B5EF4-FFF2-40B4-BE49-F238E27FC236}">
                <a16:creationId xmlns:a16="http://schemas.microsoft.com/office/drawing/2014/main" id="{CD04F551-73E6-E627-91FA-044B7AEC8071}"/>
              </a:ext>
            </a:extLst>
          </p:cNvPr>
          <p:cNvSpPr/>
          <p:nvPr/>
        </p:nvSpPr>
        <p:spPr>
          <a:xfrm>
            <a:off x="9715244" y="3807619"/>
            <a:ext cx="464344" cy="478631"/>
          </a:xfrm>
          <a:prstGeom prst="rect">
            <a:avLst/>
          </a:prstGeom>
          <a:noFill/>
          <a:ln w="38100">
            <a:solidFill>
              <a:srgbClr val="FF0000"/>
            </a:solidFill>
            <a:prstDash val="solid"/>
            <a:extLst>
              <a:ext uri="{C807C97D-BFC1-408E-A445-0C87EB9F89A2}">
                <ask:lineSketchStyleProps xmlns:ask="http://schemas.microsoft.com/office/drawing/2018/sketchyshapes" sd="1219033472">
                  <a:custGeom>
                    <a:avLst/>
                    <a:gdLst>
                      <a:gd name="connsiteX0" fmla="*/ 0 w 464344"/>
                      <a:gd name="connsiteY0" fmla="*/ 0 h 478631"/>
                      <a:gd name="connsiteX1" fmla="*/ 464344 w 464344"/>
                      <a:gd name="connsiteY1" fmla="*/ 0 h 478631"/>
                      <a:gd name="connsiteX2" fmla="*/ 464344 w 464344"/>
                      <a:gd name="connsiteY2" fmla="*/ 478631 h 478631"/>
                      <a:gd name="connsiteX3" fmla="*/ 0 w 464344"/>
                      <a:gd name="connsiteY3" fmla="*/ 478631 h 478631"/>
                      <a:gd name="connsiteX4" fmla="*/ 0 w 464344"/>
                      <a:gd name="connsiteY4" fmla="*/ 0 h 478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344" h="478631" extrusionOk="0">
                        <a:moveTo>
                          <a:pt x="0" y="0"/>
                        </a:moveTo>
                        <a:cubicBezTo>
                          <a:pt x="93794" y="-29305"/>
                          <a:pt x="281293" y="53046"/>
                          <a:pt x="464344" y="0"/>
                        </a:cubicBezTo>
                        <a:cubicBezTo>
                          <a:pt x="474420" y="187892"/>
                          <a:pt x="410882" y="351043"/>
                          <a:pt x="464344" y="478631"/>
                        </a:cubicBezTo>
                        <a:cubicBezTo>
                          <a:pt x="294358" y="510130"/>
                          <a:pt x="129478" y="444588"/>
                          <a:pt x="0" y="478631"/>
                        </a:cubicBezTo>
                        <a:cubicBezTo>
                          <a:pt x="-57171" y="268489"/>
                          <a:pt x="56543" y="160775"/>
                          <a:pt x="0" y="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14="http://schemas.microsoft.com/office/powerpoint/2010/main">
        <mc:Choice Requires="p14">
          <p:contentPart p14:bwMode="auto" r:id="rId3">
            <p14:nvContentPartPr>
              <p14:cNvPr id="13" name="Ink 12">
                <a:extLst>
                  <a:ext uri="{FF2B5EF4-FFF2-40B4-BE49-F238E27FC236}">
                    <a16:creationId xmlns:a16="http://schemas.microsoft.com/office/drawing/2014/main" id="{ED777BE8-4800-43AE-F6FE-119C536999B5}"/>
                  </a:ext>
                </a:extLst>
              </p14:cNvPr>
              <p14:cNvContentPartPr/>
              <p14:nvPr/>
            </p14:nvContentPartPr>
            <p14:xfrm>
              <a:off x="8121895" y="2278496"/>
              <a:ext cx="2715840" cy="2986560"/>
            </p14:xfrm>
          </p:contentPart>
        </mc:Choice>
        <mc:Fallback xmlns="">
          <p:pic>
            <p:nvPicPr>
              <p:cNvPr id="13" name="Ink 12">
                <a:extLst>
                  <a:ext uri="{FF2B5EF4-FFF2-40B4-BE49-F238E27FC236}">
                    <a16:creationId xmlns:a16="http://schemas.microsoft.com/office/drawing/2014/main" id="{ED777BE8-4800-43AE-F6FE-119C536999B5}"/>
                  </a:ext>
                </a:extLst>
              </p:cNvPr>
              <p:cNvPicPr/>
              <p:nvPr/>
            </p:nvPicPr>
            <p:blipFill>
              <a:blip r:embed="rId4"/>
              <a:stretch>
                <a:fillRect/>
              </a:stretch>
            </p:blipFill>
            <p:spPr>
              <a:xfrm>
                <a:off x="8112895" y="2269496"/>
                <a:ext cx="2733480" cy="3004200"/>
              </a:xfrm>
              <a:prstGeom prst="rect">
                <a:avLst/>
              </a:prstGeom>
            </p:spPr>
          </p:pic>
        </mc:Fallback>
      </mc:AlternateContent>
      <p:sp>
        <p:nvSpPr>
          <p:cNvPr id="14" name="TextBox 13">
            <a:extLst>
              <a:ext uri="{FF2B5EF4-FFF2-40B4-BE49-F238E27FC236}">
                <a16:creationId xmlns:a16="http://schemas.microsoft.com/office/drawing/2014/main" id="{F7B9D208-860F-E2A1-9BC3-DC41D8E85F28}"/>
              </a:ext>
            </a:extLst>
          </p:cNvPr>
          <p:cNvSpPr txBox="1"/>
          <p:nvPr/>
        </p:nvSpPr>
        <p:spPr>
          <a:xfrm>
            <a:off x="8222200" y="5522116"/>
            <a:ext cx="3393281" cy="646331"/>
          </a:xfrm>
          <a:prstGeom prst="rect">
            <a:avLst/>
          </a:prstGeom>
          <a:noFill/>
        </p:spPr>
        <p:txBody>
          <a:bodyPr wrap="square" rtlCol="0">
            <a:spAutoFit/>
          </a:bodyPr>
          <a:lstStyle/>
          <a:p>
            <a:pPr algn="ctr"/>
            <a:r>
              <a:rPr lang="en-US" b="1" i="1" dirty="0"/>
              <a:t>Average June 2018-2023 NO2 column density (TROPOMI)</a:t>
            </a:r>
          </a:p>
        </p:txBody>
      </p:sp>
      <p:sp>
        <p:nvSpPr>
          <p:cNvPr id="2" name="TextBox 1">
            <a:extLst>
              <a:ext uri="{FF2B5EF4-FFF2-40B4-BE49-F238E27FC236}">
                <a16:creationId xmlns:a16="http://schemas.microsoft.com/office/drawing/2014/main" id="{CDD0989D-7366-A19E-A52F-E4B01E06AA17}"/>
              </a:ext>
            </a:extLst>
          </p:cNvPr>
          <p:cNvSpPr txBox="1"/>
          <p:nvPr/>
        </p:nvSpPr>
        <p:spPr>
          <a:xfrm>
            <a:off x="8012756" y="1652589"/>
            <a:ext cx="3705119" cy="369332"/>
          </a:xfrm>
          <a:prstGeom prst="rect">
            <a:avLst/>
          </a:prstGeom>
          <a:solidFill>
            <a:schemeClr val="accent5">
              <a:lumMod val="50000"/>
            </a:schemeClr>
          </a:solidFill>
        </p:spPr>
        <p:txBody>
          <a:bodyPr wrap="square" rtlCol="0">
            <a:spAutoFit/>
          </a:bodyPr>
          <a:lstStyle/>
          <a:p>
            <a:pPr algn="ctr"/>
            <a:r>
              <a:rPr lang="en-US" i="1" dirty="0">
                <a:solidFill>
                  <a:schemeClr val="bg1"/>
                </a:solidFill>
              </a:rPr>
              <a:t>Key </a:t>
            </a:r>
            <a:r>
              <a:rPr lang="en-US" i="1" dirty="0">
                <a:solidFill>
                  <a:srgbClr val="FF0000"/>
                </a:solidFill>
              </a:rPr>
              <a:t>Local</a:t>
            </a:r>
            <a:r>
              <a:rPr lang="en-US" i="1" dirty="0">
                <a:solidFill>
                  <a:schemeClr val="bg1"/>
                </a:solidFill>
              </a:rPr>
              <a:t> and </a:t>
            </a:r>
            <a:r>
              <a:rPr lang="en-US" i="1" dirty="0">
                <a:solidFill>
                  <a:srgbClr val="FFFF00"/>
                </a:solidFill>
              </a:rPr>
              <a:t>Regional</a:t>
            </a:r>
            <a:r>
              <a:rPr lang="en-US" i="1" dirty="0">
                <a:solidFill>
                  <a:schemeClr val="bg1"/>
                </a:solidFill>
              </a:rPr>
              <a:t> Source Areas</a:t>
            </a:r>
          </a:p>
        </p:txBody>
      </p:sp>
      <p:sp>
        <p:nvSpPr>
          <p:cNvPr id="4" name="Rectangle 3">
            <a:extLst>
              <a:ext uri="{FF2B5EF4-FFF2-40B4-BE49-F238E27FC236}">
                <a16:creationId xmlns:a16="http://schemas.microsoft.com/office/drawing/2014/main" id="{FFB4A87F-E656-8171-C465-8FFA93420029}"/>
              </a:ext>
            </a:extLst>
          </p:cNvPr>
          <p:cNvSpPr/>
          <p:nvPr/>
        </p:nvSpPr>
        <p:spPr>
          <a:xfrm>
            <a:off x="10434795" y="3718328"/>
            <a:ext cx="336472" cy="391760"/>
          </a:xfrm>
          <a:prstGeom prst="rect">
            <a:avLst/>
          </a:prstGeom>
          <a:noFill/>
          <a:ln w="38100">
            <a:solidFill>
              <a:srgbClr val="FF0000"/>
            </a:solidFill>
            <a:prstDash val="solid"/>
            <a:extLst>
              <a:ext uri="{C807C97D-BFC1-408E-A445-0C87EB9F89A2}">
                <ask:lineSketchStyleProps xmlns:ask="http://schemas.microsoft.com/office/drawing/2018/sketchyshapes" sd="1219033472">
                  <a:custGeom>
                    <a:avLst/>
                    <a:gdLst>
                      <a:gd name="connsiteX0" fmla="*/ 0 w 464344"/>
                      <a:gd name="connsiteY0" fmla="*/ 0 h 478631"/>
                      <a:gd name="connsiteX1" fmla="*/ 464344 w 464344"/>
                      <a:gd name="connsiteY1" fmla="*/ 0 h 478631"/>
                      <a:gd name="connsiteX2" fmla="*/ 464344 w 464344"/>
                      <a:gd name="connsiteY2" fmla="*/ 478631 h 478631"/>
                      <a:gd name="connsiteX3" fmla="*/ 0 w 464344"/>
                      <a:gd name="connsiteY3" fmla="*/ 478631 h 478631"/>
                      <a:gd name="connsiteX4" fmla="*/ 0 w 464344"/>
                      <a:gd name="connsiteY4" fmla="*/ 0 h 478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344" h="478631" extrusionOk="0">
                        <a:moveTo>
                          <a:pt x="0" y="0"/>
                        </a:moveTo>
                        <a:cubicBezTo>
                          <a:pt x="93794" y="-29305"/>
                          <a:pt x="281293" y="53046"/>
                          <a:pt x="464344" y="0"/>
                        </a:cubicBezTo>
                        <a:cubicBezTo>
                          <a:pt x="474420" y="187892"/>
                          <a:pt x="410882" y="351043"/>
                          <a:pt x="464344" y="478631"/>
                        </a:cubicBezTo>
                        <a:cubicBezTo>
                          <a:pt x="294358" y="510130"/>
                          <a:pt x="129478" y="444588"/>
                          <a:pt x="0" y="478631"/>
                        </a:cubicBezTo>
                        <a:cubicBezTo>
                          <a:pt x="-57171" y="268489"/>
                          <a:pt x="56543" y="160775"/>
                          <a:pt x="0" y="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a:extLst>
              <a:ext uri="{FF2B5EF4-FFF2-40B4-BE49-F238E27FC236}">
                <a16:creationId xmlns:a16="http://schemas.microsoft.com/office/drawing/2014/main" id="{0460750A-E560-E29A-2731-B35E1193826A}"/>
              </a:ext>
            </a:extLst>
          </p:cNvPr>
          <p:cNvSpPr>
            <a:spLocks noGrp="1"/>
          </p:cNvSpPr>
          <p:nvPr>
            <p:ph type="sldNum" sz="quarter" idx="12"/>
          </p:nvPr>
        </p:nvSpPr>
        <p:spPr/>
        <p:txBody>
          <a:bodyPr/>
          <a:lstStyle/>
          <a:p>
            <a:fld id="{666462A6-EB02-4FFE-898D-82D3D73729C8}" type="slidenum">
              <a:rPr lang="en-US" smtClean="0"/>
              <a:t>5</a:t>
            </a:fld>
            <a:endParaRPr lang="en-US"/>
          </a:p>
        </p:txBody>
      </p:sp>
    </p:spTree>
    <p:extLst>
      <p:ext uri="{BB962C8B-B14F-4D97-AF65-F5344CB8AC3E}">
        <p14:creationId xmlns:p14="http://schemas.microsoft.com/office/powerpoint/2010/main" val="352047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81733F2-3BEA-A33E-0189-5B93A4D7CDE7}"/>
              </a:ext>
            </a:extLst>
          </p:cNvPr>
          <p:cNvSpPr>
            <a:spLocks noGrp="1"/>
          </p:cNvSpPr>
          <p:nvPr>
            <p:ph type="title"/>
          </p:nvPr>
        </p:nvSpPr>
        <p:spPr/>
        <p:txBody>
          <a:bodyPr>
            <a:normAutofit/>
          </a:bodyPr>
          <a:lstStyle/>
          <a:p>
            <a:r>
              <a:rPr lang="en-US" sz="3600" dirty="0">
                <a:solidFill>
                  <a:schemeClr val="accent5">
                    <a:lumMod val="75000"/>
                  </a:schemeClr>
                </a:solidFill>
              </a:rPr>
              <a:t>Collaborative Projects with Groups Outside ORD</a:t>
            </a:r>
          </a:p>
        </p:txBody>
      </p:sp>
      <p:sp>
        <p:nvSpPr>
          <p:cNvPr id="6" name="Content Placeholder 5">
            <a:extLst>
              <a:ext uri="{FF2B5EF4-FFF2-40B4-BE49-F238E27FC236}">
                <a16:creationId xmlns:a16="http://schemas.microsoft.com/office/drawing/2014/main" id="{0EFB7265-18DC-AF4E-B3CE-AE4786BF81DE}"/>
              </a:ext>
            </a:extLst>
          </p:cNvPr>
          <p:cNvSpPr>
            <a:spLocks noGrp="1"/>
          </p:cNvSpPr>
          <p:nvPr>
            <p:ph idx="1"/>
          </p:nvPr>
        </p:nvSpPr>
        <p:spPr>
          <a:xfrm>
            <a:off x="838200" y="1825625"/>
            <a:ext cx="7366000" cy="4351338"/>
          </a:xfrm>
        </p:spPr>
        <p:txBody>
          <a:bodyPr>
            <a:normAutofit fontScale="77500" lnSpcReduction="20000"/>
          </a:bodyPr>
          <a:lstStyle/>
          <a:p>
            <a:r>
              <a:rPr lang="en-US" sz="2800" dirty="0"/>
              <a:t>Ongoing discussions/collaborations with LADCO and Wisconsin DNR regarding PAMS enhanced monitoring; potential to expand to Michigan EGLE and NOAA Great Lakes research center (Valin)</a:t>
            </a:r>
            <a:endParaRPr lang="en-US" dirty="0"/>
          </a:p>
          <a:p>
            <a:r>
              <a:rPr lang="en-US" dirty="0"/>
              <a:t>Initiating a new collaborative effort with academic groups (Dan Horton; Northwestern and Dan Goldberg; GWU) and LADCO on fine scale (~1 km) modeling for Chicago to examine the impacts of heavy-duty trucks and intermodal facilities (Baker/Pleim)</a:t>
            </a:r>
          </a:p>
          <a:p>
            <a:pPr lvl="1"/>
            <a:r>
              <a:rPr lang="en-US" dirty="0"/>
              <a:t>Leverage ORD efforts to model 2023 </a:t>
            </a:r>
            <a:r>
              <a:rPr lang="en-US"/>
              <a:t>field studies</a:t>
            </a:r>
            <a:endParaRPr lang="en-US" dirty="0"/>
          </a:p>
          <a:p>
            <a:r>
              <a:rPr lang="en-US" dirty="0"/>
              <a:t>Collaboration with Region 7 staff looking at sources of O3 in St. Louis and springtime O3 in the central plains (Baker)</a:t>
            </a:r>
          </a:p>
          <a:p>
            <a:r>
              <a:rPr lang="en-US" dirty="0"/>
              <a:t>Collaboration with Environment and Climate Change Canada (ECCC) modeling sources of O3 in southern Ontario and southeast Michigan (MOOSE field study 2021) (Baker)</a:t>
            </a:r>
          </a:p>
          <a:p>
            <a:endParaRPr lang="en-US" dirty="0"/>
          </a:p>
        </p:txBody>
      </p:sp>
      <p:pic>
        <p:nvPicPr>
          <p:cNvPr id="2" name="Picture 1" descr="Map&#10;&#10;Description automatically generated">
            <a:extLst>
              <a:ext uri="{FF2B5EF4-FFF2-40B4-BE49-F238E27FC236}">
                <a16:creationId xmlns:a16="http://schemas.microsoft.com/office/drawing/2014/main" id="{9E2504F3-8345-E357-0641-14CEBBBC6129}"/>
              </a:ext>
            </a:extLst>
          </p:cNvPr>
          <p:cNvPicPr>
            <a:picLocks noChangeAspect="1"/>
          </p:cNvPicPr>
          <p:nvPr/>
        </p:nvPicPr>
        <p:blipFill rotWithShape="1">
          <a:blip r:embed="rId2">
            <a:extLst>
              <a:ext uri="{28A0092B-C50C-407E-A947-70E740481C1C}">
                <a14:useLocalDpi xmlns:a14="http://schemas.microsoft.com/office/drawing/2010/main" val="0"/>
              </a:ext>
            </a:extLst>
          </a:blip>
          <a:srcRect l="45277" t="50660" r="8790" b="10"/>
          <a:stretch/>
        </p:blipFill>
        <p:spPr>
          <a:xfrm>
            <a:off x="8463010" y="1616175"/>
            <a:ext cx="3646265" cy="4351338"/>
          </a:xfrm>
          <a:prstGeom prst="rect">
            <a:avLst/>
          </a:prstGeom>
        </p:spPr>
      </p:pic>
      <p:sp>
        <p:nvSpPr>
          <p:cNvPr id="4" name="Slide Number Placeholder 3">
            <a:extLst>
              <a:ext uri="{FF2B5EF4-FFF2-40B4-BE49-F238E27FC236}">
                <a16:creationId xmlns:a16="http://schemas.microsoft.com/office/drawing/2014/main" id="{4F168C4E-A979-CAB5-1E44-89B1F126EC46}"/>
              </a:ext>
            </a:extLst>
          </p:cNvPr>
          <p:cNvSpPr>
            <a:spLocks noGrp="1"/>
          </p:cNvSpPr>
          <p:nvPr>
            <p:ph type="sldNum" sz="quarter" idx="12"/>
          </p:nvPr>
        </p:nvSpPr>
        <p:spPr/>
        <p:txBody>
          <a:bodyPr/>
          <a:lstStyle/>
          <a:p>
            <a:fld id="{666462A6-EB02-4FFE-898D-82D3D73729C8}" type="slidenum">
              <a:rPr lang="en-US" smtClean="0"/>
              <a:t>6</a:t>
            </a:fld>
            <a:endParaRPr lang="en-US"/>
          </a:p>
        </p:txBody>
      </p:sp>
    </p:spTree>
    <p:extLst>
      <p:ext uri="{BB962C8B-B14F-4D97-AF65-F5344CB8AC3E}">
        <p14:creationId xmlns:p14="http://schemas.microsoft.com/office/powerpoint/2010/main" val="2272491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7E7F95-93C6-45E0-AE60-965A60E443E7}"/>
              </a:ext>
            </a:extLst>
          </p:cNvPr>
          <p:cNvSpPr>
            <a:spLocks noGrp="1"/>
          </p:cNvSpPr>
          <p:nvPr>
            <p:ph type="title"/>
          </p:nvPr>
        </p:nvSpPr>
        <p:spPr/>
        <p:txBody>
          <a:bodyPr>
            <a:normAutofit/>
          </a:bodyPr>
          <a:lstStyle/>
          <a:p>
            <a:r>
              <a:rPr lang="en-US" sz="3600" dirty="0">
                <a:solidFill>
                  <a:schemeClr val="accent5">
                    <a:lumMod val="75000"/>
                  </a:schemeClr>
                </a:solidFill>
              </a:rPr>
              <a:t>Additional Opportunities</a:t>
            </a:r>
          </a:p>
        </p:txBody>
      </p:sp>
      <p:sp>
        <p:nvSpPr>
          <p:cNvPr id="3" name="Content Placeholder 2">
            <a:extLst>
              <a:ext uri="{FF2B5EF4-FFF2-40B4-BE49-F238E27FC236}">
                <a16:creationId xmlns:a16="http://schemas.microsoft.com/office/drawing/2014/main" id="{B4826C3E-9C55-E2F4-3A5D-A80769F980E6}"/>
              </a:ext>
            </a:extLst>
          </p:cNvPr>
          <p:cNvSpPr>
            <a:spLocks noGrp="1"/>
          </p:cNvSpPr>
          <p:nvPr>
            <p:ph idx="1"/>
          </p:nvPr>
        </p:nvSpPr>
        <p:spPr/>
        <p:txBody>
          <a:bodyPr>
            <a:normAutofit lnSpcReduction="10000"/>
          </a:bodyPr>
          <a:lstStyle/>
          <a:p>
            <a:r>
              <a:rPr lang="en-US" dirty="0"/>
              <a:t>EPA could leverage ongoing field measurement efforts and make additional deployments of assets into the Great Lakes region to provide more data for model evaluation</a:t>
            </a:r>
          </a:p>
          <a:p>
            <a:pPr lvl="1"/>
            <a:r>
              <a:rPr lang="en-US" dirty="0"/>
              <a:t>Augment efforts at CASTNET sites in the region upwind of Chicago</a:t>
            </a:r>
          </a:p>
          <a:p>
            <a:pPr lvl="2"/>
            <a:r>
              <a:rPr lang="en-US" sz="1800" dirty="0"/>
              <a:t>ACE.406.1.4 "Characterizing regional surface ozone in north-Central US with emphasis on assisting downwind regions in nonattainment of ozone NAAQS" Valin, Lukas </a:t>
            </a:r>
          </a:p>
          <a:p>
            <a:pPr lvl="1"/>
            <a:r>
              <a:rPr lang="en-US" dirty="0"/>
              <a:t>Renew previous efforts to develop a site or sites along the eastern shore of Lake Michigan</a:t>
            </a:r>
          </a:p>
          <a:p>
            <a:pPr lvl="2"/>
            <a:r>
              <a:rPr lang="en-US" sz="1800" dirty="0"/>
              <a:t>ACE.406.1.3 “Air Quality in </a:t>
            </a:r>
            <a:r>
              <a:rPr lang="en-US" sz="1800"/>
              <a:t>U.S. Megacities</a:t>
            </a:r>
            <a:r>
              <a:rPr lang="en-US" sz="1800" dirty="0"/>
              <a:t>” Valin, Lukas</a:t>
            </a:r>
          </a:p>
          <a:p>
            <a:r>
              <a:rPr lang="en-US" dirty="0"/>
              <a:t>Invest more into the fine scale emissions and modeling efforts for Chicago as part of the collaboration with Northwestern/LADCO</a:t>
            </a:r>
          </a:p>
          <a:p>
            <a:pPr lvl="1"/>
            <a:r>
              <a:rPr lang="en-US" dirty="0"/>
              <a:t>Application of the coupled WRF-CMAQ model and/or MPAS-CMAQ</a:t>
            </a:r>
          </a:p>
          <a:p>
            <a:endParaRPr lang="en-US" dirty="0"/>
          </a:p>
          <a:p>
            <a:endParaRPr lang="en-US" dirty="0"/>
          </a:p>
        </p:txBody>
      </p:sp>
      <p:sp>
        <p:nvSpPr>
          <p:cNvPr id="5" name="Slide Number Placeholder 4">
            <a:extLst>
              <a:ext uri="{FF2B5EF4-FFF2-40B4-BE49-F238E27FC236}">
                <a16:creationId xmlns:a16="http://schemas.microsoft.com/office/drawing/2014/main" id="{E98336F3-8838-1097-A485-D67A691EE610}"/>
              </a:ext>
            </a:extLst>
          </p:cNvPr>
          <p:cNvSpPr>
            <a:spLocks noGrp="1"/>
          </p:cNvSpPr>
          <p:nvPr>
            <p:ph type="sldNum" sz="quarter" idx="12"/>
          </p:nvPr>
        </p:nvSpPr>
        <p:spPr/>
        <p:txBody>
          <a:bodyPr/>
          <a:lstStyle/>
          <a:p>
            <a:fld id="{666462A6-EB02-4FFE-898D-82D3D73729C8}" type="slidenum">
              <a:rPr lang="en-US" smtClean="0"/>
              <a:t>7</a:t>
            </a:fld>
            <a:endParaRPr lang="en-US"/>
          </a:p>
        </p:txBody>
      </p:sp>
    </p:spTree>
    <p:extLst>
      <p:ext uri="{BB962C8B-B14F-4D97-AF65-F5344CB8AC3E}">
        <p14:creationId xmlns:p14="http://schemas.microsoft.com/office/powerpoint/2010/main" val="9207245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285</TotalTime>
  <Words>841</Words>
  <Application>Microsoft Office PowerPoint</Application>
  <PresentationFormat>Widescreen</PresentationFormat>
  <Paragraphs>50</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EPA/ORD Great Lakes Related Modeling and Measurement Research</vt:lpstr>
      <vt:lpstr>Background</vt:lpstr>
      <vt:lpstr>Why are Models Overly Optimistic About Future O3?</vt:lpstr>
      <vt:lpstr>Emissions Changes over Time and Space</vt:lpstr>
      <vt:lpstr>Ongoing ORD Efforts</vt:lpstr>
      <vt:lpstr>Collaborative Projects with Groups Outside ORD</vt:lpstr>
      <vt:lpstr>Additional Opportunities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Baker, Kirk</dc:creator>
  <cp:lastModifiedBy>Baker, Kirk</cp:lastModifiedBy>
  <cp:revision>1</cp:revision>
  <dcterms:created xsi:type="dcterms:W3CDTF">2024-06-14T12:54:23Z</dcterms:created>
  <dcterms:modified xsi:type="dcterms:W3CDTF">2024-06-27T18:45:37Z</dcterms:modified>
</cp:coreProperties>
</file>